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53" r:id="rId1"/>
  </p:sldMasterIdLst>
  <p:notesMasterIdLst>
    <p:notesMasterId r:id="rId24"/>
  </p:notesMasterIdLst>
  <p:sldIdLst>
    <p:sldId id="256" r:id="rId2"/>
    <p:sldId id="314" r:id="rId3"/>
    <p:sldId id="318" r:id="rId4"/>
    <p:sldId id="378" r:id="rId5"/>
    <p:sldId id="379" r:id="rId6"/>
    <p:sldId id="380" r:id="rId7"/>
    <p:sldId id="387" r:id="rId8"/>
    <p:sldId id="385" r:id="rId9"/>
    <p:sldId id="381" r:id="rId10"/>
    <p:sldId id="342" r:id="rId11"/>
    <p:sldId id="339" r:id="rId12"/>
    <p:sldId id="340" r:id="rId13"/>
    <p:sldId id="341" r:id="rId14"/>
    <p:sldId id="376" r:id="rId15"/>
    <p:sldId id="371" r:id="rId16"/>
    <p:sldId id="373" r:id="rId17"/>
    <p:sldId id="389" r:id="rId18"/>
    <p:sldId id="390" r:id="rId19"/>
    <p:sldId id="391" r:id="rId20"/>
    <p:sldId id="392" r:id="rId21"/>
    <p:sldId id="393" r:id="rId22"/>
    <p:sldId id="329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26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3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v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7C3-3C49-AA90-D980F33765E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7C3-3C49-AA90-D980F33765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7C3-3C49-AA90-D980F33765E6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7C3-3C49-AA90-D980F33765E6}"/>
              </c:ext>
            </c:extLst>
          </c:dPt>
          <c:dLbls>
            <c:dLbl>
              <c:idx val="0"/>
              <c:layout>
                <c:manualLayout>
                  <c:x val="-0.19411944379476195"/>
                  <c:y val="3.132008019488522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D701CEC-DE60-40E3-BED2-C3C04CA6FE5E}" type="VALUE">
                      <a:rPr lang="en-US" sz="1600" smtClean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1600" baseline="0" dirty="0"/>
                  </a:p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baseline="0" dirty="0"/>
                      <a:t> </a:t>
                    </a:r>
                    <a:fld id="{6A9EE994-6DD4-4E8B-9AC2-F6BA6838792A}" type="PERCENTAGE">
                      <a:rPr lang="en-US" sz="1600" baseline="0"/>
                      <a:pPr>
                        <a:defRPr sz="1600" b="1">
                          <a:solidFill>
                            <a:schemeClr val="bg1"/>
                          </a:solidFill>
                        </a:defRPr>
                      </a:pPr>
                      <a:t>[PORCENTAGEM]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996757573674283"/>
                      <c:h val="0.1307478824023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7C3-3C49-AA90-D980F33765E6}"/>
                </c:ext>
              </c:extLst>
            </c:dLbl>
            <c:dLbl>
              <c:idx val="1"/>
              <c:layout>
                <c:manualLayout>
                  <c:x val="0.15959911032084736"/>
                  <c:y val="-0.20553094671730307"/>
                </c:manualLayout>
              </c:layout>
              <c:tx>
                <c:rich>
                  <a:bodyPr/>
                  <a:lstStyle/>
                  <a:p>
                    <a:fld id="{191BEB5C-58A4-4357-9BA5-1793D103A0F5}" type="VALUE">
                      <a:rPr lang="en-US" smtClean="0"/>
                      <a:pPr/>
                      <a:t>[VALOR]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DD4507CE-C2D2-42DD-A8D7-AEAF80D65FA3}" type="PERCENTAGE">
                      <a:rPr lang="en-US" baseline="0" smtClean="0"/>
                      <a:pPr/>
                      <a:t>[PORCENTAGEM]</a:t>
                    </a:fld>
                    <a:endParaRPr lang="en-US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7C3-3C49-AA90-D980F33765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AFEB8E-991D-4A3C-9FFF-14D0102EA708}" type="VALUE">
                      <a:rPr lang="en-US" smtClean="0">
                        <a:solidFill>
                          <a:schemeClr val="tx1"/>
                        </a:solidFill>
                      </a:rPr>
                      <a:pPr/>
                      <a:t>[VALOR]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US" baseline="0" dirty="0">
                        <a:solidFill>
                          <a:schemeClr val="tx1"/>
                        </a:solidFill>
                      </a:rPr>
                      <a:t> </a:t>
                    </a:r>
                    <a:fld id="{9FDAC560-83B1-4398-AF27-F40CFDB78B89}" type="PERCENTAGE">
                      <a:rPr lang="en-US" baseline="0">
                        <a:solidFill>
                          <a:schemeClr val="tx1"/>
                        </a:solidFill>
                      </a:rPr>
                      <a:pPr/>
                      <a:t>[PORCENTAGEM]</a:t>
                    </a:fld>
                    <a:endParaRPr lang="en-US" baseline="0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7C3-3C49-AA90-D980F33765E6}"/>
                </c:ext>
              </c:extLst>
            </c:dLbl>
            <c:dLbl>
              <c:idx val="3"/>
              <c:layout>
                <c:manualLayout>
                  <c:x val="0.11555663096386554"/>
                  <c:y val="0.14501530180681363"/>
                </c:manualLayout>
              </c:layout>
              <c:tx>
                <c:rich>
                  <a:bodyPr/>
                  <a:lstStyle/>
                  <a:p>
                    <a:fld id="{EA2AA8A3-8882-44BE-AA32-A8795FF5995B}" type="VALUE">
                      <a:rPr lang="en-US" smtClean="0"/>
                      <a:pPr/>
                      <a:t>[VALOR]</a:t>
                    </a:fld>
                    <a:endParaRPr lang="en-US" baseline="0" dirty="0"/>
                  </a:p>
                  <a:p>
                    <a:fld id="{DE68D70F-6CDA-4212-9548-A02A2F94C6EF}" type="PERCENTAGE">
                      <a:rPr lang="en-US" baseline="0" smtClean="0"/>
                      <a:pPr/>
                      <a:t>[PORCENTAGEM]</a:t>
                    </a:fld>
                    <a:endParaRPr lang="pt-BR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7C3-3C49-AA90-D980F33765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Folha1!$A$2:$A$5</c:f>
              <c:strCache>
                <c:ptCount val="4"/>
                <c:pt idx="0">
                  <c:v>Municipal</c:v>
                </c:pt>
                <c:pt idx="1">
                  <c:v>Estadual</c:v>
                </c:pt>
                <c:pt idx="2">
                  <c:v>Federal</c:v>
                </c:pt>
                <c:pt idx="3">
                  <c:v>Privada</c:v>
                </c:pt>
              </c:strCache>
            </c:strRef>
          </c:cat>
          <c:val>
            <c:numRef>
              <c:f>Folha1!$B$2:$B$5</c:f>
              <c:numCache>
                <c:formatCode>_-* #,##0_-;\-* #,##0_-;_-* "-"??_-;_-@_-</c:formatCode>
                <c:ptCount val="4"/>
                <c:pt idx="0">
                  <c:v>22898611</c:v>
                </c:pt>
                <c:pt idx="1">
                  <c:v>15199500</c:v>
                </c:pt>
                <c:pt idx="2">
                  <c:v>405997</c:v>
                </c:pt>
                <c:pt idx="3">
                  <c:v>8791186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7C3-3C49-AA90-D980F33765E6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07C3-3C49-AA90-D980F33765E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07C3-3C49-AA90-D980F33765E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07C3-3C49-AA90-D980F33765E6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07C3-3C49-AA90-D980F33765E6}"/>
              </c:ext>
            </c:extLst>
          </c:dPt>
          <c:cat>
            <c:strRef>
              <c:f>Folha1!$A$2:$A$5</c:f>
              <c:strCache>
                <c:ptCount val="4"/>
                <c:pt idx="0">
                  <c:v>Municipal</c:v>
                </c:pt>
                <c:pt idx="1">
                  <c:v>Estadual</c:v>
                </c:pt>
                <c:pt idx="2">
                  <c:v>Federal</c:v>
                </c:pt>
                <c:pt idx="3">
                  <c:v>Privada</c:v>
                </c:pt>
              </c:strCache>
            </c:strRef>
          </c:cat>
          <c:val>
            <c:numRef>
              <c:f>Folha1!$C$2:$C$5</c:f>
              <c:numCache>
                <c:formatCode>0.00%</c:formatCode>
                <c:ptCount val="4"/>
                <c:pt idx="0">
                  <c:v>0.48399999999999999</c:v>
                </c:pt>
                <c:pt idx="1">
                  <c:v>0.32100000000000001</c:v>
                </c:pt>
                <c:pt idx="2">
                  <c:v>8.9999999999999993E-3</c:v>
                </c:pt>
                <c:pt idx="3">
                  <c:v>0.186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07C3-3C49-AA90-D980F33765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BC86B7-7D26-4AF2-907C-3CB3A615C5C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FF74DA1-AB13-4683-8289-5156B9A0F3B8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dirty="0"/>
            <a:t>Aulas não presenciais</a:t>
          </a:r>
        </a:p>
      </dgm:t>
    </dgm:pt>
    <dgm:pt modelId="{FF7D4FB8-733F-42BD-93AF-656EBA2D0A9D}" type="parTrans" cxnId="{65A0E777-8423-45D2-9716-479677FACA78}">
      <dgm:prSet/>
      <dgm:spPr/>
      <dgm:t>
        <a:bodyPr/>
        <a:lstStyle/>
        <a:p>
          <a:endParaRPr lang="pt-BR"/>
        </a:p>
      </dgm:t>
    </dgm:pt>
    <dgm:pt modelId="{43244F13-5124-474D-9BF3-D9935E4469B9}" type="sibTrans" cxnId="{65A0E777-8423-45D2-9716-479677FACA78}">
      <dgm:prSet/>
      <dgm:spPr/>
      <dgm:t>
        <a:bodyPr/>
        <a:lstStyle/>
        <a:p>
          <a:endParaRPr lang="pt-BR"/>
        </a:p>
      </dgm:t>
    </dgm:pt>
    <dgm:pt modelId="{92EA51C4-3449-4DC4-998C-85282083A926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rgbClr val="002060"/>
              </a:solidFill>
            </a:rPr>
            <a:t>O que conseguimos </a:t>
          </a:r>
          <a:r>
            <a:rPr lang="pt-BR" b="1" dirty="0">
              <a:solidFill>
                <a:srgbClr val="002060"/>
              </a:solidFill>
            </a:rPr>
            <a:t>ensinar</a:t>
          </a:r>
          <a:r>
            <a:rPr lang="pt-BR" dirty="0">
              <a:solidFill>
                <a:srgbClr val="002060"/>
              </a:solidFill>
            </a:rPr>
            <a:t>? </a:t>
          </a:r>
        </a:p>
      </dgm:t>
    </dgm:pt>
    <dgm:pt modelId="{4F52252D-E2A7-4FF9-9FF5-718EC14362CC}" type="parTrans" cxnId="{5D74C9F5-EBFC-476A-AD36-56E681E71482}">
      <dgm:prSet/>
      <dgm:spPr/>
      <dgm:t>
        <a:bodyPr/>
        <a:lstStyle/>
        <a:p>
          <a:endParaRPr lang="pt-BR"/>
        </a:p>
      </dgm:t>
    </dgm:pt>
    <dgm:pt modelId="{7203FA94-0D33-4E7C-A355-D93EE158A7CA}" type="sibTrans" cxnId="{5D74C9F5-EBFC-476A-AD36-56E681E7148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87641B52-25DC-4150-BDBC-F9288003DE11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rgbClr val="002060"/>
              </a:solidFill>
            </a:rPr>
            <a:t>O que o aluno consegue </a:t>
          </a:r>
          <a:r>
            <a:rPr lang="pt-BR" b="1" dirty="0">
              <a:solidFill>
                <a:srgbClr val="002060"/>
              </a:solidFill>
            </a:rPr>
            <a:t>aprender</a:t>
          </a:r>
          <a:r>
            <a:rPr lang="pt-BR" dirty="0">
              <a:solidFill>
                <a:srgbClr val="002060"/>
              </a:solidFill>
            </a:rPr>
            <a:t>? </a:t>
          </a:r>
        </a:p>
      </dgm:t>
    </dgm:pt>
    <dgm:pt modelId="{C9EEE74C-BA96-4125-91CF-E3703B0368CC}" type="parTrans" cxnId="{B419E6CA-4F94-43E4-AE64-47BB40B70DEF}">
      <dgm:prSet/>
      <dgm:spPr/>
      <dgm:t>
        <a:bodyPr/>
        <a:lstStyle/>
        <a:p>
          <a:endParaRPr lang="pt-BR"/>
        </a:p>
      </dgm:t>
    </dgm:pt>
    <dgm:pt modelId="{F8B34D6C-437F-40EF-B1B7-B7989082A7DD}" type="sibTrans" cxnId="{B419E6CA-4F94-43E4-AE64-47BB40B70DEF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85491480-6C06-4F2D-B14B-DC25E3EF5FAF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rgbClr val="002060"/>
              </a:solidFill>
            </a:rPr>
            <a:t>Qual é o papel da </a:t>
          </a:r>
          <a:r>
            <a:rPr lang="pt-BR" b="1" dirty="0">
              <a:solidFill>
                <a:srgbClr val="002060"/>
              </a:solidFill>
            </a:rPr>
            <a:t>escola</a:t>
          </a:r>
          <a:r>
            <a:rPr lang="pt-BR" dirty="0">
              <a:solidFill>
                <a:srgbClr val="002060"/>
              </a:solidFill>
            </a:rPr>
            <a:t>? </a:t>
          </a:r>
        </a:p>
      </dgm:t>
    </dgm:pt>
    <dgm:pt modelId="{F6631B35-DE54-44BE-B3EF-AFA1F3B7BE80}" type="parTrans" cxnId="{79C2186D-E37B-4695-91F1-90DF63EE5073}">
      <dgm:prSet/>
      <dgm:spPr/>
      <dgm:t>
        <a:bodyPr/>
        <a:lstStyle/>
        <a:p>
          <a:endParaRPr lang="pt-BR"/>
        </a:p>
      </dgm:t>
    </dgm:pt>
    <dgm:pt modelId="{DD4C5776-1489-4570-8851-046607763D02}" type="sibTrans" cxnId="{79C2186D-E37B-4695-91F1-90DF63EE507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A3611A2B-F089-432D-92C5-7F5E0CE89764}">
      <dgm:prSet phldrT="[Texto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pt-BR" dirty="0">
              <a:solidFill>
                <a:srgbClr val="002060"/>
              </a:solidFill>
            </a:rPr>
            <a:t>Qual é o papel da </a:t>
          </a:r>
          <a:r>
            <a:rPr lang="pt-BR" b="1" dirty="0">
              <a:solidFill>
                <a:srgbClr val="002060"/>
              </a:solidFill>
            </a:rPr>
            <a:t>família</a:t>
          </a:r>
          <a:r>
            <a:rPr lang="pt-BR" dirty="0">
              <a:solidFill>
                <a:srgbClr val="002060"/>
              </a:solidFill>
            </a:rPr>
            <a:t>? </a:t>
          </a:r>
        </a:p>
      </dgm:t>
    </dgm:pt>
    <dgm:pt modelId="{B73A0626-AD47-4890-A630-66331A671793}" type="parTrans" cxnId="{25896E61-B695-4FCD-9FA9-EA6E554E6232}">
      <dgm:prSet/>
      <dgm:spPr/>
      <dgm:t>
        <a:bodyPr/>
        <a:lstStyle/>
        <a:p>
          <a:endParaRPr lang="pt-BR"/>
        </a:p>
      </dgm:t>
    </dgm:pt>
    <dgm:pt modelId="{97F75EC5-C85E-4590-97E3-24F5AE1FAE99}" type="sibTrans" cxnId="{25896E61-B695-4FCD-9FA9-EA6E554E6232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pt-BR"/>
        </a:p>
      </dgm:t>
    </dgm:pt>
    <dgm:pt modelId="{16799FF1-8B43-463D-A4D4-5F1A87DCE54A}" type="pres">
      <dgm:prSet presAssocID="{AFBC86B7-7D26-4AF2-907C-3CB3A615C5C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732753B-DC51-4A42-B2DA-4C671AE98BB0}" type="pres">
      <dgm:prSet presAssocID="{3FF74DA1-AB13-4683-8289-5156B9A0F3B8}" presName="centerShape" presStyleLbl="node0" presStyleIdx="0" presStyleCnt="1"/>
      <dgm:spPr/>
    </dgm:pt>
    <dgm:pt modelId="{69CF2B35-48B8-406E-8128-D8480B330157}" type="pres">
      <dgm:prSet presAssocID="{92EA51C4-3449-4DC4-998C-85282083A926}" presName="node" presStyleLbl="node1" presStyleIdx="0" presStyleCnt="4">
        <dgm:presLayoutVars>
          <dgm:bulletEnabled val="1"/>
        </dgm:presLayoutVars>
      </dgm:prSet>
      <dgm:spPr/>
    </dgm:pt>
    <dgm:pt modelId="{9C443C69-C1FE-4412-B75B-0D670A330003}" type="pres">
      <dgm:prSet presAssocID="{92EA51C4-3449-4DC4-998C-85282083A926}" presName="dummy" presStyleCnt="0"/>
      <dgm:spPr/>
    </dgm:pt>
    <dgm:pt modelId="{B6CFEBF8-3AC7-4CCF-8CCF-AD117B7F199C}" type="pres">
      <dgm:prSet presAssocID="{7203FA94-0D33-4E7C-A355-D93EE158A7CA}" presName="sibTrans" presStyleLbl="sibTrans2D1" presStyleIdx="0" presStyleCnt="4"/>
      <dgm:spPr/>
    </dgm:pt>
    <dgm:pt modelId="{5C370FEC-5DFD-4909-BCAD-C2694A8840EF}" type="pres">
      <dgm:prSet presAssocID="{87641B52-25DC-4150-BDBC-F9288003DE11}" presName="node" presStyleLbl="node1" presStyleIdx="1" presStyleCnt="4">
        <dgm:presLayoutVars>
          <dgm:bulletEnabled val="1"/>
        </dgm:presLayoutVars>
      </dgm:prSet>
      <dgm:spPr/>
    </dgm:pt>
    <dgm:pt modelId="{07334BE9-9BC5-46BA-A8CF-6FA1E1FB44E0}" type="pres">
      <dgm:prSet presAssocID="{87641B52-25DC-4150-BDBC-F9288003DE11}" presName="dummy" presStyleCnt="0"/>
      <dgm:spPr/>
    </dgm:pt>
    <dgm:pt modelId="{9CEAE62F-4E16-4B68-BBCA-67909EA497D4}" type="pres">
      <dgm:prSet presAssocID="{F8B34D6C-437F-40EF-B1B7-B7989082A7DD}" presName="sibTrans" presStyleLbl="sibTrans2D1" presStyleIdx="1" presStyleCnt="4"/>
      <dgm:spPr/>
    </dgm:pt>
    <dgm:pt modelId="{0B70CF8E-90C1-40D0-BCEE-94C228DEA33B}" type="pres">
      <dgm:prSet presAssocID="{85491480-6C06-4F2D-B14B-DC25E3EF5FAF}" presName="node" presStyleLbl="node1" presStyleIdx="2" presStyleCnt="4">
        <dgm:presLayoutVars>
          <dgm:bulletEnabled val="1"/>
        </dgm:presLayoutVars>
      </dgm:prSet>
      <dgm:spPr/>
    </dgm:pt>
    <dgm:pt modelId="{0A6675C7-55EF-49AB-91FA-27E41B97A020}" type="pres">
      <dgm:prSet presAssocID="{85491480-6C06-4F2D-B14B-DC25E3EF5FAF}" presName="dummy" presStyleCnt="0"/>
      <dgm:spPr/>
    </dgm:pt>
    <dgm:pt modelId="{0B5E3E1D-9814-4DB6-804A-80F55D41D9FD}" type="pres">
      <dgm:prSet presAssocID="{DD4C5776-1489-4570-8851-046607763D02}" presName="sibTrans" presStyleLbl="sibTrans2D1" presStyleIdx="2" presStyleCnt="4"/>
      <dgm:spPr/>
    </dgm:pt>
    <dgm:pt modelId="{849ACB2B-251B-4F36-AEA9-224CD286C25A}" type="pres">
      <dgm:prSet presAssocID="{A3611A2B-F089-432D-92C5-7F5E0CE89764}" presName="node" presStyleLbl="node1" presStyleIdx="3" presStyleCnt="4">
        <dgm:presLayoutVars>
          <dgm:bulletEnabled val="1"/>
        </dgm:presLayoutVars>
      </dgm:prSet>
      <dgm:spPr/>
    </dgm:pt>
    <dgm:pt modelId="{C7558C88-F41E-423E-B037-6F08FE4A3DB6}" type="pres">
      <dgm:prSet presAssocID="{A3611A2B-F089-432D-92C5-7F5E0CE89764}" presName="dummy" presStyleCnt="0"/>
      <dgm:spPr/>
    </dgm:pt>
    <dgm:pt modelId="{C7FE2DFB-ADCA-44FB-AC1B-22C0CE298268}" type="pres">
      <dgm:prSet presAssocID="{97F75EC5-C85E-4590-97E3-24F5AE1FAE99}" presName="sibTrans" presStyleLbl="sibTrans2D1" presStyleIdx="3" presStyleCnt="4"/>
      <dgm:spPr/>
    </dgm:pt>
  </dgm:ptLst>
  <dgm:cxnLst>
    <dgm:cxn modelId="{EDFF7827-7996-4675-991C-BABA1EB23501}" type="presOf" srcId="{85491480-6C06-4F2D-B14B-DC25E3EF5FAF}" destId="{0B70CF8E-90C1-40D0-BCEE-94C228DEA33B}" srcOrd="0" destOrd="0" presId="urn:microsoft.com/office/officeart/2005/8/layout/radial6"/>
    <dgm:cxn modelId="{7FC2F03D-FA0D-4F5D-8CD8-AC88689A08D8}" type="presOf" srcId="{DD4C5776-1489-4570-8851-046607763D02}" destId="{0B5E3E1D-9814-4DB6-804A-80F55D41D9FD}" srcOrd="0" destOrd="0" presId="urn:microsoft.com/office/officeart/2005/8/layout/radial6"/>
    <dgm:cxn modelId="{B2416743-2712-40D7-B520-9DED93739ACA}" type="presOf" srcId="{87641B52-25DC-4150-BDBC-F9288003DE11}" destId="{5C370FEC-5DFD-4909-BCAD-C2694A8840EF}" srcOrd="0" destOrd="0" presId="urn:microsoft.com/office/officeart/2005/8/layout/radial6"/>
    <dgm:cxn modelId="{244EC351-0A97-4858-9A30-76930425DE22}" type="presOf" srcId="{92EA51C4-3449-4DC4-998C-85282083A926}" destId="{69CF2B35-48B8-406E-8128-D8480B330157}" srcOrd="0" destOrd="0" presId="urn:microsoft.com/office/officeart/2005/8/layout/radial6"/>
    <dgm:cxn modelId="{25896E61-B695-4FCD-9FA9-EA6E554E6232}" srcId="{3FF74DA1-AB13-4683-8289-5156B9A0F3B8}" destId="{A3611A2B-F089-432D-92C5-7F5E0CE89764}" srcOrd="3" destOrd="0" parTransId="{B73A0626-AD47-4890-A630-66331A671793}" sibTransId="{97F75EC5-C85E-4590-97E3-24F5AE1FAE99}"/>
    <dgm:cxn modelId="{79C2186D-E37B-4695-91F1-90DF63EE5073}" srcId="{3FF74DA1-AB13-4683-8289-5156B9A0F3B8}" destId="{85491480-6C06-4F2D-B14B-DC25E3EF5FAF}" srcOrd="2" destOrd="0" parTransId="{F6631B35-DE54-44BE-B3EF-AFA1F3B7BE80}" sibTransId="{DD4C5776-1489-4570-8851-046607763D02}"/>
    <dgm:cxn modelId="{65A0E777-8423-45D2-9716-479677FACA78}" srcId="{AFBC86B7-7D26-4AF2-907C-3CB3A615C5C8}" destId="{3FF74DA1-AB13-4683-8289-5156B9A0F3B8}" srcOrd="0" destOrd="0" parTransId="{FF7D4FB8-733F-42BD-93AF-656EBA2D0A9D}" sibTransId="{43244F13-5124-474D-9BF3-D9935E4469B9}"/>
    <dgm:cxn modelId="{525726AF-EFA4-492C-B527-DB755CEA6DA2}" type="presOf" srcId="{3FF74DA1-AB13-4683-8289-5156B9A0F3B8}" destId="{4732753B-DC51-4A42-B2DA-4C671AE98BB0}" srcOrd="0" destOrd="0" presId="urn:microsoft.com/office/officeart/2005/8/layout/radial6"/>
    <dgm:cxn modelId="{0563E6B9-2879-47EA-BEC7-DFA6C5ADFC44}" type="presOf" srcId="{F8B34D6C-437F-40EF-B1B7-B7989082A7DD}" destId="{9CEAE62F-4E16-4B68-BBCA-67909EA497D4}" srcOrd="0" destOrd="0" presId="urn:microsoft.com/office/officeart/2005/8/layout/radial6"/>
    <dgm:cxn modelId="{4ADDD3C0-EE4F-4FC5-9AB8-06D9E41AACBA}" type="presOf" srcId="{7203FA94-0D33-4E7C-A355-D93EE158A7CA}" destId="{B6CFEBF8-3AC7-4CCF-8CCF-AD117B7F199C}" srcOrd="0" destOrd="0" presId="urn:microsoft.com/office/officeart/2005/8/layout/radial6"/>
    <dgm:cxn modelId="{94BEF4C0-7C90-42C9-BFC5-C644D6AF0DC7}" type="presOf" srcId="{AFBC86B7-7D26-4AF2-907C-3CB3A615C5C8}" destId="{16799FF1-8B43-463D-A4D4-5F1A87DCE54A}" srcOrd="0" destOrd="0" presId="urn:microsoft.com/office/officeart/2005/8/layout/radial6"/>
    <dgm:cxn modelId="{E3A03BCA-A2A0-4D59-AAD6-BE3365A55518}" type="presOf" srcId="{97F75EC5-C85E-4590-97E3-24F5AE1FAE99}" destId="{C7FE2DFB-ADCA-44FB-AC1B-22C0CE298268}" srcOrd="0" destOrd="0" presId="urn:microsoft.com/office/officeart/2005/8/layout/radial6"/>
    <dgm:cxn modelId="{B419E6CA-4F94-43E4-AE64-47BB40B70DEF}" srcId="{3FF74DA1-AB13-4683-8289-5156B9A0F3B8}" destId="{87641B52-25DC-4150-BDBC-F9288003DE11}" srcOrd="1" destOrd="0" parTransId="{C9EEE74C-BA96-4125-91CF-E3703B0368CC}" sibTransId="{F8B34D6C-437F-40EF-B1B7-B7989082A7DD}"/>
    <dgm:cxn modelId="{20222CD8-0204-4452-9D25-1A38E01663F4}" type="presOf" srcId="{A3611A2B-F089-432D-92C5-7F5E0CE89764}" destId="{849ACB2B-251B-4F36-AEA9-224CD286C25A}" srcOrd="0" destOrd="0" presId="urn:microsoft.com/office/officeart/2005/8/layout/radial6"/>
    <dgm:cxn modelId="{5D74C9F5-EBFC-476A-AD36-56E681E71482}" srcId="{3FF74DA1-AB13-4683-8289-5156B9A0F3B8}" destId="{92EA51C4-3449-4DC4-998C-85282083A926}" srcOrd="0" destOrd="0" parTransId="{4F52252D-E2A7-4FF9-9FF5-718EC14362CC}" sibTransId="{7203FA94-0D33-4E7C-A355-D93EE158A7CA}"/>
    <dgm:cxn modelId="{DA6AFC73-1D83-45BA-B874-8A95CEF724B2}" type="presParOf" srcId="{16799FF1-8B43-463D-A4D4-5F1A87DCE54A}" destId="{4732753B-DC51-4A42-B2DA-4C671AE98BB0}" srcOrd="0" destOrd="0" presId="urn:microsoft.com/office/officeart/2005/8/layout/radial6"/>
    <dgm:cxn modelId="{F5BB9248-06ED-4778-9F4F-B47188E12667}" type="presParOf" srcId="{16799FF1-8B43-463D-A4D4-5F1A87DCE54A}" destId="{69CF2B35-48B8-406E-8128-D8480B330157}" srcOrd="1" destOrd="0" presId="urn:microsoft.com/office/officeart/2005/8/layout/radial6"/>
    <dgm:cxn modelId="{8A4F233D-77DB-476E-90EC-410CCFB51AF6}" type="presParOf" srcId="{16799FF1-8B43-463D-A4D4-5F1A87DCE54A}" destId="{9C443C69-C1FE-4412-B75B-0D670A330003}" srcOrd="2" destOrd="0" presId="urn:microsoft.com/office/officeart/2005/8/layout/radial6"/>
    <dgm:cxn modelId="{E21132D4-424B-4619-88AE-2E0F1F3B0A12}" type="presParOf" srcId="{16799FF1-8B43-463D-A4D4-5F1A87DCE54A}" destId="{B6CFEBF8-3AC7-4CCF-8CCF-AD117B7F199C}" srcOrd="3" destOrd="0" presId="urn:microsoft.com/office/officeart/2005/8/layout/radial6"/>
    <dgm:cxn modelId="{048DC687-B798-4C06-8975-B24D1F0C198A}" type="presParOf" srcId="{16799FF1-8B43-463D-A4D4-5F1A87DCE54A}" destId="{5C370FEC-5DFD-4909-BCAD-C2694A8840EF}" srcOrd="4" destOrd="0" presId="urn:microsoft.com/office/officeart/2005/8/layout/radial6"/>
    <dgm:cxn modelId="{2A3ABF0D-9313-4A58-9AC8-F0FE8988B1FD}" type="presParOf" srcId="{16799FF1-8B43-463D-A4D4-5F1A87DCE54A}" destId="{07334BE9-9BC5-46BA-A8CF-6FA1E1FB44E0}" srcOrd="5" destOrd="0" presId="urn:microsoft.com/office/officeart/2005/8/layout/radial6"/>
    <dgm:cxn modelId="{AC0409AC-DAF4-4283-BB74-E614E156ADA7}" type="presParOf" srcId="{16799FF1-8B43-463D-A4D4-5F1A87DCE54A}" destId="{9CEAE62F-4E16-4B68-BBCA-67909EA497D4}" srcOrd="6" destOrd="0" presId="urn:microsoft.com/office/officeart/2005/8/layout/radial6"/>
    <dgm:cxn modelId="{0DF36B38-A869-4198-9BDD-BA25BAB38B89}" type="presParOf" srcId="{16799FF1-8B43-463D-A4D4-5F1A87DCE54A}" destId="{0B70CF8E-90C1-40D0-BCEE-94C228DEA33B}" srcOrd="7" destOrd="0" presId="urn:microsoft.com/office/officeart/2005/8/layout/radial6"/>
    <dgm:cxn modelId="{BEC3C7BA-7FA7-4035-A01D-E919EC858836}" type="presParOf" srcId="{16799FF1-8B43-463D-A4D4-5F1A87DCE54A}" destId="{0A6675C7-55EF-49AB-91FA-27E41B97A020}" srcOrd="8" destOrd="0" presId="urn:microsoft.com/office/officeart/2005/8/layout/radial6"/>
    <dgm:cxn modelId="{20F44880-6732-4A87-8D3B-AA0A0D9CFCF5}" type="presParOf" srcId="{16799FF1-8B43-463D-A4D4-5F1A87DCE54A}" destId="{0B5E3E1D-9814-4DB6-804A-80F55D41D9FD}" srcOrd="9" destOrd="0" presId="urn:microsoft.com/office/officeart/2005/8/layout/radial6"/>
    <dgm:cxn modelId="{0AA3EAB2-D9DA-489B-930F-AF1395F92FA0}" type="presParOf" srcId="{16799FF1-8B43-463D-A4D4-5F1A87DCE54A}" destId="{849ACB2B-251B-4F36-AEA9-224CD286C25A}" srcOrd="10" destOrd="0" presId="urn:microsoft.com/office/officeart/2005/8/layout/radial6"/>
    <dgm:cxn modelId="{D80FA065-7FC5-4F24-9F2A-71A17922AF8D}" type="presParOf" srcId="{16799FF1-8B43-463D-A4D4-5F1A87DCE54A}" destId="{C7558C88-F41E-423E-B037-6F08FE4A3DB6}" srcOrd="11" destOrd="0" presId="urn:microsoft.com/office/officeart/2005/8/layout/radial6"/>
    <dgm:cxn modelId="{4B5EBA88-8ED7-4A2D-A9CB-D96FF6AD6147}" type="presParOf" srcId="{16799FF1-8B43-463D-A4D4-5F1A87DCE54A}" destId="{C7FE2DFB-ADCA-44FB-AC1B-22C0CE29826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058911-0CDD-415A-985C-F9F758C5C5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A14EE0F5-7BF2-405A-AEF7-31EBF470E53F}">
      <dgm:prSet phldrT="[Texto]"/>
      <dgm:spPr/>
      <dgm:t>
        <a:bodyPr/>
        <a:lstStyle/>
        <a:p>
          <a:r>
            <a:rPr lang="pt-BR" b="1" dirty="0">
              <a:solidFill>
                <a:schemeClr val="bg2"/>
              </a:solidFill>
            </a:rPr>
            <a:t>Atividades presenciais e não presenciais</a:t>
          </a:r>
        </a:p>
      </dgm:t>
    </dgm:pt>
    <dgm:pt modelId="{C87B6952-1948-4382-9969-E8B956273478}" type="parTrans" cxnId="{5A98AD21-3A01-4AA9-A680-D6377ABBE7A6}">
      <dgm:prSet/>
      <dgm:spPr/>
      <dgm:t>
        <a:bodyPr/>
        <a:lstStyle/>
        <a:p>
          <a:endParaRPr lang="pt-BR"/>
        </a:p>
      </dgm:t>
    </dgm:pt>
    <dgm:pt modelId="{4108A1AA-E47C-4C22-BD10-7E5854651517}" type="sibTrans" cxnId="{5A98AD21-3A01-4AA9-A680-D6377ABBE7A6}">
      <dgm:prSet/>
      <dgm:spPr/>
      <dgm:t>
        <a:bodyPr/>
        <a:lstStyle/>
        <a:p>
          <a:endParaRPr lang="pt-BR"/>
        </a:p>
      </dgm:t>
    </dgm:pt>
    <dgm:pt modelId="{0BCF6738-6A33-4072-A7BA-9216EF8D3DE8}">
      <dgm:prSet phldrT="[Texto]"/>
      <dgm:spPr/>
      <dgm:t>
        <a:bodyPr/>
        <a:lstStyle/>
        <a:p>
          <a:r>
            <a:rPr lang="pt-BR" b="1" dirty="0">
              <a:solidFill>
                <a:schemeClr val="bg2"/>
              </a:solidFill>
            </a:rPr>
            <a:t>Combinação com atividades por meio das tecnologias digitais</a:t>
          </a:r>
        </a:p>
      </dgm:t>
    </dgm:pt>
    <dgm:pt modelId="{5399A672-D1FD-4B51-B1DE-34A2647A61FA}" type="parTrans" cxnId="{987CEA8F-2F74-4B1C-948C-CB7AAED04247}">
      <dgm:prSet/>
      <dgm:spPr/>
      <dgm:t>
        <a:bodyPr/>
        <a:lstStyle/>
        <a:p>
          <a:endParaRPr lang="pt-BR"/>
        </a:p>
      </dgm:t>
    </dgm:pt>
    <dgm:pt modelId="{2DA39EB1-95CC-4DFF-86AD-A6E232DCCFB5}" type="sibTrans" cxnId="{987CEA8F-2F74-4B1C-948C-CB7AAED04247}">
      <dgm:prSet/>
      <dgm:spPr/>
      <dgm:t>
        <a:bodyPr/>
        <a:lstStyle/>
        <a:p>
          <a:endParaRPr lang="pt-BR"/>
        </a:p>
      </dgm:t>
    </dgm:pt>
    <dgm:pt modelId="{FF097E39-EFB2-4B5C-BE04-558B000CACBC}">
      <dgm:prSet phldrT="[Texto]"/>
      <dgm:spPr/>
      <dgm:t>
        <a:bodyPr/>
        <a:lstStyle/>
        <a:p>
          <a:r>
            <a:rPr lang="pt-BR" b="1" dirty="0">
              <a:solidFill>
                <a:schemeClr val="bg2"/>
              </a:solidFill>
            </a:rPr>
            <a:t>Foco da aprendizagem no aluno, não na transmissão do professor</a:t>
          </a:r>
        </a:p>
      </dgm:t>
    </dgm:pt>
    <dgm:pt modelId="{F49EAE2E-9B19-45B9-A425-96CC677745B8}" type="parTrans" cxnId="{F527DD5C-CB8A-425C-A124-43C883F54DB2}">
      <dgm:prSet/>
      <dgm:spPr/>
      <dgm:t>
        <a:bodyPr/>
        <a:lstStyle/>
        <a:p>
          <a:endParaRPr lang="pt-BR"/>
        </a:p>
      </dgm:t>
    </dgm:pt>
    <dgm:pt modelId="{94BFE5C7-64BC-4595-A6E9-13377DC45062}" type="sibTrans" cxnId="{F527DD5C-CB8A-425C-A124-43C883F54DB2}">
      <dgm:prSet/>
      <dgm:spPr/>
      <dgm:t>
        <a:bodyPr/>
        <a:lstStyle/>
        <a:p>
          <a:endParaRPr lang="pt-BR"/>
        </a:p>
      </dgm:t>
    </dgm:pt>
    <dgm:pt modelId="{9F0C1AD3-B5C2-411A-A37E-FDB60DECEB9B}">
      <dgm:prSet/>
      <dgm:spPr/>
      <dgm:t>
        <a:bodyPr/>
        <a:lstStyle/>
        <a:p>
          <a:r>
            <a:rPr lang="pt-BR" b="1" dirty="0">
              <a:solidFill>
                <a:schemeClr val="bg2"/>
              </a:solidFill>
            </a:rPr>
            <a:t>Apoio do professor</a:t>
          </a:r>
        </a:p>
      </dgm:t>
    </dgm:pt>
    <dgm:pt modelId="{623140CA-A42F-496B-9363-6E989C81F22C}" type="parTrans" cxnId="{3E78AB71-CD95-4D4C-B33F-CC08B62134D3}">
      <dgm:prSet/>
      <dgm:spPr/>
      <dgm:t>
        <a:bodyPr/>
        <a:lstStyle/>
        <a:p>
          <a:endParaRPr lang="pt-BR"/>
        </a:p>
      </dgm:t>
    </dgm:pt>
    <dgm:pt modelId="{A92A1FB9-DF83-496C-B51E-8924369F4A4A}" type="sibTrans" cxnId="{3E78AB71-CD95-4D4C-B33F-CC08B62134D3}">
      <dgm:prSet/>
      <dgm:spPr/>
      <dgm:t>
        <a:bodyPr/>
        <a:lstStyle/>
        <a:p>
          <a:endParaRPr lang="pt-BR"/>
        </a:p>
      </dgm:t>
    </dgm:pt>
    <dgm:pt modelId="{27BDF0E4-7B04-4344-BD4D-167C279D152D}">
      <dgm:prSet/>
      <dgm:spPr/>
      <dgm:t>
        <a:bodyPr/>
        <a:lstStyle/>
        <a:p>
          <a:r>
            <a:rPr lang="pt-BR" b="1" dirty="0">
              <a:solidFill>
                <a:schemeClr val="bg2"/>
              </a:solidFill>
            </a:rPr>
            <a:t>Colaboração dos colegas</a:t>
          </a:r>
        </a:p>
      </dgm:t>
    </dgm:pt>
    <dgm:pt modelId="{62192DA1-F147-4C16-A480-DE56D4B89B5F}" type="parTrans" cxnId="{9C48A9FB-A0EC-44A5-94F1-4C6432D590F9}">
      <dgm:prSet/>
      <dgm:spPr/>
      <dgm:t>
        <a:bodyPr/>
        <a:lstStyle/>
        <a:p>
          <a:endParaRPr lang="pt-BR"/>
        </a:p>
      </dgm:t>
    </dgm:pt>
    <dgm:pt modelId="{AD0FBD72-FBDE-4711-8FD7-F9A356B4E2D1}" type="sibTrans" cxnId="{9C48A9FB-A0EC-44A5-94F1-4C6432D590F9}">
      <dgm:prSet/>
      <dgm:spPr/>
      <dgm:t>
        <a:bodyPr/>
        <a:lstStyle/>
        <a:p>
          <a:endParaRPr lang="pt-BR"/>
        </a:p>
      </dgm:t>
    </dgm:pt>
    <dgm:pt modelId="{B391AD6E-0519-4F32-8CDB-1AA2D10D62B8}" type="pres">
      <dgm:prSet presAssocID="{BF058911-0CDD-415A-985C-F9F758C5C57D}" presName="Name0" presStyleCnt="0">
        <dgm:presLayoutVars>
          <dgm:chMax val="7"/>
          <dgm:chPref val="7"/>
          <dgm:dir/>
        </dgm:presLayoutVars>
      </dgm:prSet>
      <dgm:spPr/>
    </dgm:pt>
    <dgm:pt modelId="{01AC96DD-D8CC-472C-B256-D271DE94AEFB}" type="pres">
      <dgm:prSet presAssocID="{BF058911-0CDD-415A-985C-F9F758C5C57D}" presName="Name1" presStyleCnt="0"/>
      <dgm:spPr/>
    </dgm:pt>
    <dgm:pt modelId="{E98B3150-E04D-42AD-94EE-1C2EAE8C198B}" type="pres">
      <dgm:prSet presAssocID="{BF058911-0CDD-415A-985C-F9F758C5C57D}" presName="cycle" presStyleCnt="0"/>
      <dgm:spPr/>
    </dgm:pt>
    <dgm:pt modelId="{8B07C089-A475-460A-9B97-C0636741D8D8}" type="pres">
      <dgm:prSet presAssocID="{BF058911-0CDD-415A-985C-F9F758C5C57D}" presName="srcNode" presStyleLbl="node1" presStyleIdx="0" presStyleCnt="5"/>
      <dgm:spPr/>
    </dgm:pt>
    <dgm:pt modelId="{6475C013-3943-4271-9EEE-CE876C3CEDBE}" type="pres">
      <dgm:prSet presAssocID="{BF058911-0CDD-415A-985C-F9F758C5C57D}" presName="conn" presStyleLbl="parChTrans1D2" presStyleIdx="0" presStyleCnt="1"/>
      <dgm:spPr/>
    </dgm:pt>
    <dgm:pt modelId="{BF17C2D8-A6C1-4BEB-891B-B6E180BF6D03}" type="pres">
      <dgm:prSet presAssocID="{BF058911-0CDD-415A-985C-F9F758C5C57D}" presName="extraNode" presStyleLbl="node1" presStyleIdx="0" presStyleCnt="5"/>
      <dgm:spPr/>
    </dgm:pt>
    <dgm:pt modelId="{19191C61-3E49-47E1-903B-A830B992A0B5}" type="pres">
      <dgm:prSet presAssocID="{BF058911-0CDD-415A-985C-F9F758C5C57D}" presName="dstNode" presStyleLbl="node1" presStyleIdx="0" presStyleCnt="5"/>
      <dgm:spPr/>
    </dgm:pt>
    <dgm:pt modelId="{BE4347E7-4C79-4954-8CC5-8F8F29A695F3}" type="pres">
      <dgm:prSet presAssocID="{A14EE0F5-7BF2-405A-AEF7-31EBF470E53F}" presName="text_1" presStyleLbl="node1" presStyleIdx="0" presStyleCnt="5">
        <dgm:presLayoutVars>
          <dgm:bulletEnabled val="1"/>
        </dgm:presLayoutVars>
      </dgm:prSet>
      <dgm:spPr/>
    </dgm:pt>
    <dgm:pt modelId="{D6A5C7F2-3235-4478-B3B5-2EE4F6C06347}" type="pres">
      <dgm:prSet presAssocID="{A14EE0F5-7BF2-405A-AEF7-31EBF470E53F}" presName="accent_1" presStyleCnt="0"/>
      <dgm:spPr/>
    </dgm:pt>
    <dgm:pt modelId="{027F8887-F666-4AF0-AE94-2AA98F93D862}" type="pres">
      <dgm:prSet presAssocID="{A14EE0F5-7BF2-405A-AEF7-31EBF470E53F}" presName="accentRepeatNode" presStyleLbl="solidFgAcc1" presStyleIdx="0" presStyleCnt="5"/>
      <dgm:spPr/>
    </dgm:pt>
    <dgm:pt modelId="{E8567542-6F46-43F0-845C-4E83A6076E4A}" type="pres">
      <dgm:prSet presAssocID="{0BCF6738-6A33-4072-A7BA-9216EF8D3DE8}" presName="text_2" presStyleLbl="node1" presStyleIdx="1" presStyleCnt="5">
        <dgm:presLayoutVars>
          <dgm:bulletEnabled val="1"/>
        </dgm:presLayoutVars>
      </dgm:prSet>
      <dgm:spPr/>
    </dgm:pt>
    <dgm:pt modelId="{67D82B54-6360-40D5-A211-CBAC892E7E4C}" type="pres">
      <dgm:prSet presAssocID="{0BCF6738-6A33-4072-A7BA-9216EF8D3DE8}" presName="accent_2" presStyleCnt="0"/>
      <dgm:spPr/>
    </dgm:pt>
    <dgm:pt modelId="{13C9CD5A-4265-4405-8C54-7C129E9B335A}" type="pres">
      <dgm:prSet presAssocID="{0BCF6738-6A33-4072-A7BA-9216EF8D3DE8}" presName="accentRepeatNode" presStyleLbl="solidFgAcc1" presStyleIdx="1" presStyleCnt="5"/>
      <dgm:spPr/>
    </dgm:pt>
    <dgm:pt modelId="{C57C9476-B211-485D-B909-976C9BB282C3}" type="pres">
      <dgm:prSet presAssocID="{FF097E39-EFB2-4B5C-BE04-558B000CACBC}" presName="text_3" presStyleLbl="node1" presStyleIdx="2" presStyleCnt="5">
        <dgm:presLayoutVars>
          <dgm:bulletEnabled val="1"/>
        </dgm:presLayoutVars>
      </dgm:prSet>
      <dgm:spPr/>
    </dgm:pt>
    <dgm:pt modelId="{FE694A34-E0AC-489C-BC8A-60A4E3892512}" type="pres">
      <dgm:prSet presAssocID="{FF097E39-EFB2-4B5C-BE04-558B000CACBC}" presName="accent_3" presStyleCnt="0"/>
      <dgm:spPr/>
    </dgm:pt>
    <dgm:pt modelId="{C8C0649B-8C4D-49E8-A989-BE736BF74D6F}" type="pres">
      <dgm:prSet presAssocID="{FF097E39-EFB2-4B5C-BE04-558B000CACBC}" presName="accentRepeatNode" presStyleLbl="solidFgAcc1" presStyleIdx="2" presStyleCnt="5"/>
      <dgm:spPr/>
    </dgm:pt>
    <dgm:pt modelId="{E40B833E-44C0-45F2-9C28-B06CD04B26DC}" type="pres">
      <dgm:prSet presAssocID="{9F0C1AD3-B5C2-411A-A37E-FDB60DECEB9B}" presName="text_4" presStyleLbl="node1" presStyleIdx="3" presStyleCnt="5">
        <dgm:presLayoutVars>
          <dgm:bulletEnabled val="1"/>
        </dgm:presLayoutVars>
      </dgm:prSet>
      <dgm:spPr/>
    </dgm:pt>
    <dgm:pt modelId="{17505C7C-8A69-46FD-ABB3-743313CDC6AE}" type="pres">
      <dgm:prSet presAssocID="{9F0C1AD3-B5C2-411A-A37E-FDB60DECEB9B}" presName="accent_4" presStyleCnt="0"/>
      <dgm:spPr/>
    </dgm:pt>
    <dgm:pt modelId="{AC58D7D5-DE2B-4B5E-A98E-AB0E906E4450}" type="pres">
      <dgm:prSet presAssocID="{9F0C1AD3-B5C2-411A-A37E-FDB60DECEB9B}" presName="accentRepeatNode" presStyleLbl="solidFgAcc1" presStyleIdx="3" presStyleCnt="5"/>
      <dgm:spPr/>
    </dgm:pt>
    <dgm:pt modelId="{712A3F1C-559D-4566-8F8A-D45526FF2D83}" type="pres">
      <dgm:prSet presAssocID="{27BDF0E4-7B04-4344-BD4D-167C279D152D}" presName="text_5" presStyleLbl="node1" presStyleIdx="4" presStyleCnt="5">
        <dgm:presLayoutVars>
          <dgm:bulletEnabled val="1"/>
        </dgm:presLayoutVars>
      </dgm:prSet>
      <dgm:spPr/>
    </dgm:pt>
    <dgm:pt modelId="{51821673-115E-49BE-84F4-CBCD3C503985}" type="pres">
      <dgm:prSet presAssocID="{27BDF0E4-7B04-4344-BD4D-167C279D152D}" presName="accent_5" presStyleCnt="0"/>
      <dgm:spPr/>
    </dgm:pt>
    <dgm:pt modelId="{DF9BE99A-1580-454A-B286-4390DEECD8EF}" type="pres">
      <dgm:prSet presAssocID="{27BDF0E4-7B04-4344-BD4D-167C279D152D}" presName="accentRepeatNode" presStyleLbl="solidFgAcc1" presStyleIdx="4" presStyleCnt="5"/>
      <dgm:spPr/>
    </dgm:pt>
  </dgm:ptLst>
  <dgm:cxnLst>
    <dgm:cxn modelId="{5A98AD21-3A01-4AA9-A680-D6377ABBE7A6}" srcId="{BF058911-0CDD-415A-985C-F9F758C5C57D}" destId="{A14EE0F5-7BF2-405A-AEF7-31EBF470E53F}" srcOrd="0" destOrd="0" parTransId="{C87B6952-1948-4382-9969-E8B956273478}" sibTransId="{4108A1AA-E47C-4C22-BD10-7E5854651517}"/>
    <dgm:cxn modelId="{34723340-A13E-4EB4-906C-323F64D46D9F}" type="presOf" srcId="{27BDF0E4-7B04-4344-BD4D-167C279D152D}" destId="{712A3F1C-559D-4566-8F8A-D45526FF2D83}" srcOrd="0" destOrd="0" presId="urn:microsoft.com/office/officeart/2008/layout/VerticalCurvedList"/>
    <dgm:cxn modelId="{9B644B48-E2D3-4F30-B5D1-8175A77B1D67}" type="presOf" srcId="{0BCF6738-6A33-4072-A7BA-9216EF8D3DE8}" destId="{E8567542-6F46-43F0-845C-4E83A6076E4A}" srcOrd="0" destOrd="0" presId="urn:microsoft.com/office/officeart/2008/layout/VerticalCurvedList"/>
    <dgm:cxn modelId="{F527DD5C-CB8A-425C-A124-43C883F54DB2}" srcId="{BF058911-0CDD-415A-985C-F9F758C5C57D}" destId="{FF097E39-EFB2-4B5C-BE04-558B000CACBC}" srcOrd="2" destOrd="0" parTransId="{F49EAE2E-9B19-45B9-A425-96CC677745B8}" sibTransId="{94BFE5C7-64BC-4595-A6E9-13377DC45062}"/>
    <dgm:cxn modelId="{3E78AB71-CD95-4D4C-B33F-CC08B62134D3}" srcId="{BF058911-0CDD-415A-985C-F9F758C5C57D}" destId="{9F0C1AD3-B5C2-411A-A37E-FDB60DECEB9B}" srcOrd="3" destOrd="0" parTransId="{623140CA-A42F-496B-9363-6E989C81F22C}" sibTransId="{A92A1FB9-DF83-496C-B51E-8924369F4A4A}"/>
    <dgm:cxn modelId="{8F23197E-9239-425E-8B5C-D2C27187BE6D}" type="presOf" srcId="{BF058911-0CDD-415A-985C-F9F758C5C57D}" destId="{B391AD6E-0519-4F32-8CDB-1AA2D10D62B8}" srcOrd="0" destOrd="0" presId="urn:microsoft.com/office/officeart/2008/layout/VerticalCurvedList"/>
    <dgm:cxn modelId="{987CEA8F-2F74-4B1C-948C-CB7AAED04247}" srcId="{BF058911-0CDD-415A-985C-F9F758C5C57D}" destId="{0BCF6738-6A33-4072-A7BA-9216EF8D3DE8}" srcOrd="1" destOrd="0" parTransId="{5399A672-D1FD-4B51-B1DE-34A2647A61FA}" sibTransId="{2DA39EB1-95CC-4DFF-86AD-A6E232DCCFB5}"/>
    <dgm:cxn modelId="{9AA60E93-7A48-4482-8895-A498E4956C4D}" type="presOf" srcId="{FF097E39-EFB2-4B5C-BE04-558B000CACBC}" destId="{C57C9476-B211-485D-B909-976C9BB282C3}" srcOrd="0" destOrd="0" presId="urn:microsoft.com/office/officeart/2008/layout/VerticalCurvedList"/>
    <dgm:cxn modelId="{5B0C12BB-9798-45A1-9FCE-F97A8700795E}" type="presOf" srcId="{A14EE0F5-7BF2-405A-AEF7-31EBF470E53F}" destId="{BE4347E7-4C79-4954-8CC5-8F8F29A695F3}" srcOrd="0" destOrd="0" presId="urn:microsoft.com/office/officeart/2008/layout/VerticalCurvedList"/>
    <dgm:cxn modelId="{FEB596C4-B0DD-479A-9C44-1695A3DEC2F5}" type="presOf" srcId="{9F0C1AD3-B5C2-411A-A37E-FDB60DECEB9B}" destId="{E40B833E-44C0-45F2-9C28-B06CD04B26DC}" srcOrd="0" destOrd="0" presId="urn:microsoft.com/office/officeart/2008/layout/VerticalCurvedList"/>
    <dgm:cxn modelId="{9C48A9FB-A0EC-44A5-94F1-4C6432D590F9}" srcId="{BF058911-0CDD-415A-985C-F9F758C5C57D}" destId="{27BDF0E4-7B04-4344-BD4D-167C279D152D}" srcOrd="4" destOrd="0" parTransId="{62192DA1-F147-4C16-A480-DE56D4B89B5F}" sibTransId="{AD0FBD72-FBDE-4711-8FD7-F9A356B4E2D1}"/>
    <dgm:cxn modelId="{2A08F1FF-02DF-4021-8C65-DA4CA3474197}" type="presOf" srcId="{4108A1AA-E47C-4C22-BD10-7E5854651517}" destId="{6475C013-3943-4271-9EEE-CE876C3CEDBE}" srcOrd="0" destOrd="0" presId="urn:microsoft.com/office/officeart/2008/layout/VerticalCurvedList"/>
    <dgm:cxn modelId="{1A8CE172-509E-4620-B124-59D733B09450}" type="presParOf" srcId="{B391AD6E-0519-4F32-8CDB-1AA2D10D62B8}" destId="{01AC96DD-D8CC-472C-B256-D271DE94AEFB}" srcOrd="0" destOrd="0" presId="urn:microsoft.com/office/officeart/2008/layout/VerticalCurvedList"/>
    <dgm:cxn modelId="{8F5E5466-C0CF-4B9B-8D3B-CB14D330073F}" type="presParOf" srcId="{01AC96DD-D8CC-472C-B256-D271DE94AEFB}" destId="{E98B3150-E04D-42AD-94EE-1C2EAE8C198B}" srcOrd="0" destOrd="0" presId="urn:microsoft.com/office/officeart/2008/layout/VerticalCurvedList"/>
    <dgm:cxn modelId="{55F04B90-6A62-408A-BD8E-96F8F7BC8AB0}" type="presParOf" srcId="{E98B3150-E04D-42AD-94EE-1C2EAE8C198B}" destId="{8B07C089-A475-460A-9B97-C0636741D8D8}" srcOrd="0" destOrd="0" presId="urn:microsoft.com/office/officeart/2008/layout/VerticalCurvedList"/>
    <dgm:cxn modelId="{124D2423-3C5F-407A-826B-E20423E52EF5}" type="presParOf" srcId="{E98B3150-E04D-42AD-94EE-1C2EAE8C198B}" destId="{6475C013-3943-4271-9EEE-CE876C3CEDBE}" srcOrd="1" destOrd="0" presId="urn:microsoft.com/office/officeart/2008/layout/VerticalCurvedList"/>
    <dgm:cxn modelId="{C406DDA5-18CC-4126-9B0A-FE45D22F10CD}" type="presParOf" srcId="{E98B3150-E04D-42AD-94EE-1C2EAE8C198B}" destId="{BF17C2D8-A6C1-4BEB-891B-B6E180BF6D03}" srcOrd="2" destOrd="0" presId="urn:microsoft.com/office/officeart/2008/layout/VerticalCurvedList"/>
    <dgm:cxn modelId="{2E222545-3228-41E2-9A40-27166DE1364D}" type="presParOf" srcId="{E98B3150-E04D-42AD-94EE-1C2EAE8C198B}" destId="{19191C61-3E49-47E1-903B-A830B992A0B5}" srcOrd="3" destOrd="0" presId="urn:microsoft.com/office/officeart/2008/layout/VerticalCurvedList"/>
    <dgm:cxn modelId="{FE98FEB1-65A7-45E4-ADE6-94381E0A9F96}" type="presParOf" srcId="{01AC96DD-D8CC-472C-B256-D271DE94AEFB}" destId="{BE4347E7-4C79-4954-8CC5-8F8F29A695F3}" srcOrd="1" destOrd="0" presId="urn:microsoft.com/office/officeart/2008/layout/VerticalCurvedList"/>
    <dgm:cxn modelId="{83716F9D-6761-4BCF-BD0E-F55F1C027C96}" type="presParOf" srcId="{01AC96DD-D8CC-472C-B256-D271DE94AEFB}" destId="{D6A5C7F2-3235-4478-B3B5-2EE4F6C06347}" srcOrd="2" destOrd="0" presId="urn:microsoft.com/office/officeart/2008/layout/VerticalCurvedList"/>
    <dgm:cxn modelId="{A2B0C12B-5E1A-4AB5-8558-6F809D83049A}" type="presParOf" srcId="{D6A5C7F2-3235-4478-B3B5-2EE4F6C06347}" destId="{027F8887-F666-4AF0-AE94-2AA98F93D862}" srcOrd="0" destOrd="0" presId="urn:microsoft.com/office/officeart/2008/layout/VerticalCurvedList"/>
    <dgm:cxn modelId="{95F89692-6EF4-45DB-B8D4-02AB715289F4}" type="presParOf" srcId="{01AC96DD-D8CC-472C-B256-D271DE94AEFB}" destId="{E8567542-6F46-43F0-845C-4E83A6076E4A}" srcOrd="3" destOrd="0" presId="urn:microsoft.com/office/officeart/2008/layout/VerticalCurvedList"/>
    <dgm:cxn modelId="{C0B1C1F3-75F9-47B9-A173-65DBC180B0F2}" type="presParOf" srcId="{01AC96DD-D8CC-472C-B256-D271DE94AEFB}" destId="{67D82B54-6360-40D5-A211-CBAC892E7E4C}" srcOrd="4" destOrd="0" presId="urn:microsoft.com/office/officeart/2008/layout/VerticalCurvedList"/>
    <dgm:cxn modelId="{C7D73E07-1B32-466E-9795-FF237E8C3310}" type="presParOf" srcId="{67D82B54-6360-40D5-A211-CBAC892E7E4C}" destId="{13C9CD5A-4265-4405-8C54-7C129E9B335A}" srcOrd="0" destOrd="0" presId="urn:microsoft.com/office/officeart/2008/layout/VerticalCurvedList"/>
    <dgm:cxn modelId="{A473FE75-C712-451E-B57F-66F5001193FF}" type="presParOf" srcId="{01AC96DD-D8CC-472C-B256-D271DE94AEFB}" destId="{C57C9476-B211-485D-B909-976C9BB282C3}" srcOrd="5" destOrd="0" presId="urn:microsoft.com/office/officeart/2008/layout/VerticalCurvedList"/>
    <dgm:cxn modelId="{0F2762A7-AE72-4CC7-87B1-3E117CA82152}" type="presParOf" srcId="{01AC96DD-D8CC-472C-B256-D271DE94AEFB}" destId="{FE694A34-E0AC-489C-BC8A-60A4E3892512}" srcOrd="6" destOrd="0" presId="urn:microsoft.com/office/officeart/2008/layout/VerticalCurvedList"/>
    <dgm:cxn modelId="{EE94B54C-EFDB-4C0C-855C-B19C9B9DB83D}" type="presParOf" srcId="{FE694A34-E0AC-489C-BC8A-60A4E3892512}" destId="{C8C0649B-8C4D-49E8-A989-BE736BF74D6F}" srcOrd="0" destOrd="0" presId="urn:microsoft.com/office/officeart/2008/layout/VerticalCurvedList"/>
    <dgm:cxn modelId="{A243491D-1B45-4B9C-A766-04DA3D4FEBF7}" type="presParOf" srcId="{01AC96DD-D8CC-472C-B256-D271DE94AEFB}" destId="{E40B833E-44C0-45F2-9C28-B06CD04B26DC}" srcOrd="7" destOrd="0" presId="urn:microsoft.com/office/officeart/2008/layout/VerticalCurvedList"/>
    <dgm:cxn modelId="{19EF52D3-55CC-4AD3-9273-167FC5A932C3}" type="presParOf" srcId="{01AC96DD-D8CC-472C-B256-D271DE94AEFB}" destId="{17505C7C-8A69-46FD-ABB3-743313CDC6AE}" srcOrd="8" destOrd="0" presId="urn:microsoft.com/office/officeart/2008/layout/VerticalCurvedList"/>
    <dgm:cxn modelId="{D6FF9094-765F-4ADC-BA59-79B97C8605AB}" type="presParOf" srcId="{17505C7C-8A69-46FD-ABB3-743313CDC6AE}" destId="{AC58D7D5-DE2B-4B5E-A98E-AB0E906E4450}" srcOrd="0" destOrd="0" presId="urn:microsoft.com/office/officeart/2008/layout/VerticalCurvedList"/>
    <dgm:cxn modelId="{FF36DF9B-E97C-4674-944A-8E5F3D601512}" type="presParOf" srcId="{01AC96DD-D8CC-472C-B256-D271DE94AEFB}" destId="{712A3F1C-559D-4566-8F8A-D45526FF2D83}" srcOrd="9" destOrd="0" presId="urn:microsoft.com/office/officeart/2008/layout/VerticalCurvedList"/>
    <dgm:cxn modelId="{480E3E9C-DDF6-4A05-AC0B-58E4DF1A793F}" type="presParOf" srcId="{01AC96DD-D8CC-472C-B256-D271DE94AEFB}" destId="{51821673-115E-49BE-84F4-CBCD3C503985}" srcOrd="10" destOrd="0" presId="urn:microsoft.com/office/officeart/2008/layout/VerticalCurvedList"/>
    <dgm:cxn modelId="{617F5BB5-C02B-43DD-975B-7AA2D476B161}" type="presParOf" srcId="{51821673-115E-49BE-84F4-CBCD3C503985}" destId="{DF9BE99A-1580-454A-B286-4390DEECD8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E2DFB-ADCA-44FB-AC1B-22C0CE298268}">
      <dsp:nvSpPr>
        <dsp:cNvPr id="0" name=""/>
        <dsp:cNvSpPr/>
      </dsp:nvSpPr>
      <dsp:spPr>
        <a:xfrm>
          <a:off x="2774891" y="744211"/>
          <a:ext cx="4959878" cy="4959878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E3E1D-9814-4DB6-804A-80F55D41D9FD}">
      <dsp:nvSpPr>
        <dsp:cNvPr id="0" name=""/>
        <dsp:cNvSpPr/>
      </dsp:nvSpPr>
      <dsp:spPr>
        <a:xfrm>
          <a:off x="2774891" y="744211"/>
          <a:ext cx="4959878" cy="4959878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AE62F-4E16-4B68-BBCA-67909EA497D4}">
      <dsp:nvSpPr>
        <dsp:cNvPr id="0" name=""/>
        <dsp:cNvSpPr/>
      </dsp:nvSpPr>
      <dsp:spPr>
        <a:xfrm>
          <a:off x="2774891" y="744211"/>
          <a:ext cx="4959878" cy="4959878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FEBF8-3AC7-4CCF-8CCF-AD117B7F199C}">
      <dsp:nvSpPr>
        <dsp:cNvPr id="0" name=""/>
        <dsp:cNvSpPr/>
      </dsp:nvSpPr>
      <dsp:spPr>
        <a:xfrm>
          <a:off x="2774891" y="744211"/>
          <a:ext cx="4959878" cy="4959878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2753B-DC51-4A42-B2DA-4C671AE98BB0}">
      <dsp:nvSpPr>
        <dsp:cNvPr id="0" name=""/>
        <dsp:cNvSpPr/>
      </dsp:nvSpPr>
      <dsp:spPr>
        <a:xfrm>
          <a:off x="4113033" y="2082353"/>
          <a:ext cx="2283593" cy="2283593"/>
        </a:xfrm>
        <a:prstGeom prst="ellipse">
          <a:avLst/>
        </a:prstGeom>
        <a:solidFill>
          <a:schemeClr val="accent5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Aulas não presenciais</a:t>
          </a:r>
        </a:p>
      </dsp:txBody>
      <dsp:txXfrm>
        <a:off x="4447457" y="2416777"/>
        <a:ext cx="1614745" cy="1614745"/>
      </dsp:txXfrm>
    </dsp:sp>
    <dsp:sp modelId="{69CF2B35-48B8-406E-8128-D8480B330157}">
      <dsp:nvSpPr>
        <dsp:cNvPr id="0" name=""/>
        <dsp:cNvSpPr/>
      </dsp:nvSpPr>
      <dsp:spPr>
        <a:xfrm>
          <a:off x="4455572" y="2500"/>
          <a:ext cx="1598515" cy="15985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rgbClr val="002060"/>
              </a:solidFill>
            </a:rPr>
            <a:t>O que conseguimos </a:t>
          </a:r>
          <a:r>
            <a:rPr lang="pt-BR" sz="1300" b="1" kern="1200" dirty="0">
              <a:solidFill>
                <a:srgbClr val="002060"/>
              </a:solidFill>
            </a:rPr>
            <a:t>ensinar</a:t>
          </a:r>
          <a:r>
            <a:rPr lang="pt-BR" sz="1300" kern="1200" dirty="0">
              <a:solidFill>
                <a:srgbClr val="002060"/>
              </a:solidFill>
            </a:rPr>
            <a:t>? </a:t>
          </a:r>
        </a:p>
      </dsp:txBody>
      <dsp:txXfrm>
        <a:off x="4689669" y="236597"/>
        <a:ext cx="1130321" cy="1130321"/>
      </dsp:txXfrm>
    </dsp:sp>
    <dsp:sp modelId="{5C370FEC-5DFD-4909-BCAD-C2694A8840EF}">
      <dsp:nvSpPr>
        <dsp:cNvPr id="0" name=""/>
        <dsp:cNvSpPr/>
      </dsp:nvSpPr>
      <dsp:spPr>
        <a:xfrm>
          <a:off x="6877965" y="2424892"/>
          <a:ext cx="1598515" cy="15985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rgbClr val="002060"/>
              </a:solidFill>
            </a:rPr>
            <a:t>O que o aluno consegue </a:t>
          </a:r>
          <a:r>
            <a:rPr lang="pt-BR" sz="1300" b="1" kern="1200" dirty="0">
              <a:solidFill>
                <a:srgbClr val="002060"/>
              </a:solidFill>
            </a:rPr>
            <a:t>aprender</a:t>
          </a:r>
          <a:r>
            <a:rPr lang="pt-BR" sz="1300" kern="1200" dirty="0">
              <a:solidFill>
                <a:srgbClr val="002060"/>
              </a:solidFill>
            </a:rPr>
            <a:t>? </a:t>
          </a:r>
        </a:p>
      </dsp:txBody>
      <dsp:txXfrm>
        <a:off x="7112062" y="2658989"/>
        <a:ext cx="1130321" cy="1130321"/>
      </dsp:txXfrm>
    </dsp:sp>
    <dsp:sp modelId="{0B70CF8E-90C1-40D0-BCEE-94C228DEA33B}">
      <dsp:nvSpPr>
        <dsp:cNvPr id="0" name=""/>
        <dsp:cNvSpPr/>
      </dsp:nvSpPr>
      <dsp:spPr>
        <a:xfrm>
          <a:off x="4455572" y="4847285"/>
          <a:ext cx="1598515" cy="15985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rgbClr val="002060"/>
              </a:solidFill>
            </a:rPr>
            <a:t>Qual é o papel da </a:t>
          </a:r>
          <a:r>
            <a:rPr lang="pt-BR" sz="1300" b="1" kern="1200" dirty="0">
              <a:solidFill>
                <a:srgbClr val="002060"/>
              </a:solidFill>
            </a:rPr>
            <a:t>escola</a:t>
          </a:r>
          <a:r>
            <a:rPr lang="pt-BR" sz="1300" kern="1200" dirty="0">
              <a:solidFill>
                <a:srgbClr val="002060"/>
              </a:solidFill>
            </a:rPr>
            <a:t>? </a:t>
          </a:r>
        </a:p>
      </dsp:txBody>
      <dsp:txXfrm>
        <a:off x="4689669" y="5081382"/>
        <a:ext cx="1130321" cy="1130321"/>
      </dsp:txXfrm>
    </dsp:sp>
    <dsp:sp modelId="{849ACB2B-251B-4F36-AEA9-224CD286C25A}">
      <dsp:nvSpPr>
        <dsp:cNvPr id="0" name=""/>
        <dsp:cNvSpPr/>
      </dsp:nvSpPr>
      <dsp:spPr>
        <a:xfrm>
          <a:off x="2033180" y="2424892"/>
          <a:ext cx="1598515" cy="159851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 dirty="0">
              <a:solidFill>
                <a:srgbClr val="002060"/>
              </a:solidFill>
            </a:rPr>
            <a:t>Qual é o papel da </a:t>
          </a:r>
          <a:r>
            <a:rPr lang="pt-BR" sz="1300" b="1" kern="1200" dirty="0">
              <a:solidFill>
                <a:srgbClr val="002060"/>
              </a:solidFill>
            </a:rPr>
            <a:t>família</a:t>
          </a:r>
          <a:r>
            <a:rPr lang="pt-BR" sz="1300" kern="1200" dirty="0">
              <a:solidFill>
                <a:srgbClr val="002060"/>
              </a:solidFill>
            </a:rPr>
            <a:t>? </a:t>
          </a:r>
        </a:p>
      </dsp:txBody>
      <dsp:txXfrm>
        <a:off x="2267277" y="2658989"/>
        <a:ext cx="1130321" cy="11303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75C013-3943-4271-9EEE-CE876C3CEDBE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347E7-4C79-4954-8CC5-8F8F29A695F3}">
      <dsp:nvSpPr>
        <dsp:cNvPr id="0" name=""/>
        <dsp:cNvSpPr/>
      </dsp:nvSpPr>
      <dsp:spPr>
        <a:xfrm>
          <a:off x="509717" y="338558"/>
          <a:ext cx="10423894" cy="67755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bg2"/>
              </a:solidFill>
            </a:rPr>
            <a:t>Atividades presenciais e não presenciais</a:t>
          </a:r>
        </a:p>
      </dsp:txBody>
      <dsp:txXfrm>
        <a:off x="509717" y="338558"/>
        <a:ext cx="10423894" cy="677550"/>
      </dsp:txXfrm>
    </dsp:sp>
    <dsp:sp modelId="{027F8887-F666-4AF0-AE94-2AA98F93D862}">
      <dsp:nvSpPr>
        <dsp:cNvPr id="0" name=""/>
        <dsp:cNvSpPr/>
      </dsp:nvSpPr>
      <dsp:spPr>
        <a:xfrm>
          <a:off x="86248" y="253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7542-6F46-43F0-845C-4E83A6076E4A}">
      <dsp:nvSpPr>
        <dsp:cNvPr id="0" name=""/>
        <dsp:cNvSpPr/>
      </dsp:nvSpPr>
      <dsp:spPr>
        <a:xfrm>
          <a:off x="995230" y="1354558"/>
          <a:ext cx="9938381" cy="677550"/>
        </a:xfrm>
        <a:prstGeom prst="rect">
          <a:avLst/>
        </a:prstGeom>
        <a:solidFill>
          <a:schemeClr val="accent5">
            <a:hueOff val="-656984"/>
            <a:satOff val="-4462"/>
            <a:lumOff val="-186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bg2"/>
              </a:solidFill>
            </a:rPr>
            <a:t>Combinação com atividades por meio das tecnologias digitais</a:t>
          </a:r>
        </a:p>
      </dsp:txBody>
      <dsp:txXfrm>
        <a:off x="995230" y="1354558"/>
        <a:ext cx="9938381" cy="677550"/>
      </dsp:txXfrm>
    </dsp:sp>
    <dsp:sp modelId="{13C9CD5A-4265-4405-8C54-7C129E9B335A}">
      <dsp:nvSpPr>
        <dsp:cNvPr id="0" name=""/>
        <dsp:cNvSpPr/>
      </dsp:nvSpPr>
      <dsp:spPr>
        <a:xfrm>
          <a:off x="571761" y="1269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656984"/>
              <a:satOff val="-4462"/>
              <a:lumOff val="-1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C9476-B211-485D-B909-976C9BB282C3}">
      <dsp:nvSpPr>
        <dsp:cNvPr id="0" name=""/>
        <dsp:cNvSpPr/>
      </dsp:nvSpPr>
      <dsp:spPr>
        <a:xfrm>
          <a:off x="1144243" y="2370558"/>
          <a:ext cx="9789368" cy="677550"/>
        </a:xfrm>
        <a:prstGeom prst="rect">
          <a:avLst/>
        </a:prstGeom>
        <a:solidFill>
          <a:schemeClr val="accent5">
            <a:hueOff val="-1313969"/>
            <a:satOff val="-8924"/>
            <a:lumOff val="-372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bg2"/>
              </a:solidFill>
            </a:rPr>
            <a:t>Foco da aprendizagem no aluno, não na transmissão do professor</a:t>
          </a:r>
        </a:p>
      </dsp:txBody>
      <dsp:txXfrm>
        <a:off x="1144243" y="2370558"/>
        <a:ext cx="9789368" cy="677550"/>
      </dsp:txXfrm>
    </dsp:sp>
    <dsp:sp modelId="{C8C0649B-8C4D-49E8-A989-BE736BF74D6F}">
      <dsp:nvSpPr>
        <dsp:cNvPr id="0" name=""/>
        <dsp:cNvSpPr/>
      </dsp:nvSpPr>
      <dsp:spPr>
        <a:xfrm>
          <a:off x="720774" y="2285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313969"/>
              <a:satOff val="-8924"/>
              <a:lumOff val="-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B833E-44C0-45F2-9C28-B06CD04B26DC}">
      <dsp:nvSpPr>
        <dsp:cNvPr id="0" name=""/>
        <dsp:cNvSpPr/>
      </dsp:nvSpPr>
      <dsp:spPr>
        <a:xfrm>
          <a:off x="995230" y="3386558"/>
          <a:ext cx="9938381" cy="677550"/>
        </a:xfrm>
        <a:prstGeom prst="rect">
          <a:avLst/>
        </a:prstGeom>
        <a:solidFill>
          <a:schemeClr val="accent5">
            <a:hueOff val="-1970953"/>
            <a:satOff val="-13386"/>
            <a:lumOff val="-5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bg2"/>
              </a:solidFill>
            </a:rPr>
            <a:t>Apoio do professor</a:t>
          </a:r>
        </a:p>
      </dsp:txBody>
      <dsp:txXfrm>
        <a:off x="995230" y="3386558"/>
        <a:ext cx="9938381" cy="677550"/>
      </dsp:txXfrm>
    </dsp:sp>
    <dsp:sp modelId="{AC58D7D5-DE2B-4B5E-A98E-AB0E906E4450}">
      <dsp:nvSpPr>
        <dsp:cNvPr id="0" name=""/>
        <dsp:cNvSpPr/>
      </dsp:nvSpPr>
      <dsp:spPr>
        <a:xfrm>
          <a:off x="571761" y="3301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1970953"/>
              <a:satOff val="-13386"/>
              <a:lumOff val="-5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A3F1C-559D-4566-8F8A-D45526FF2D83}">
      <dsp:nvSpPr>
        <dsp:cNvPr id="0" name=""/>
        <dsp:cNvSpPr/>
      </dsp:nvSpPr>
      <dsp:spPr>
        <a:xfrm>
          <a:off x="509717" y="4402558"/>
          <a:ext cx="10423894" cy="677550"/>
        </a:xfrm>
        <a:prstGeom prst="rect">
          <a:avLst/>
        </a:prstGeom>
        <a:solidFill>
          <a:schemeClr val="accent5">
            <a:hueOff val="-2627937"/>
            <a:satOff val="-17848"/>
            <a:lumOff val="-745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805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solidFill>
                <a:schemeClr val="bg2"/>
              </a:solidFill>
            </a:rPr>
            <a:t>Colaboração dos colegas</a:t>
          </a:r>
        </a:p>
      </dsp:txBody>
      <dsp:txXfrm>
        <a:off x="509717" y="4402558"/>
        <a:ext cx="10423894" cy="677550"/>
      </dsp:txXfrm>
    </dsp:sp>
    <dsp:sp modelId="{DF9BE99A-1580-454A-B286-4390DEECD8EF}">
      <dsp:nvSpPr>
        <dsp:cNvPr id="0" name=""/>
        <dsp:cNvSpPr/>
      </dsp:nvSpPr>
      <dsp:spPr>
        <a:xfrm>
          <a:off x="86248" y="4317864"/>
          <a:ext cx="846937" cy="8469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-2627937"/>
              <a:satOff val="-17848"/>
              <a:lumOff val="-745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476E3-8767-4955-BF7E-868B88ECA401}" type="datetimeFigureOut">
              <a:rPr lang="pt-BR" smtClean="0"/>
              <a:t>05/08/2021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B75A3-7404-4936-A52B-DE29941300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4646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57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379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3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3930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71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6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47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322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4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52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9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67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23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86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9959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881367" y="2802453"/>
            <a:ext cx="10993549" cy="2309043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b="1" dirty="0">
              <a:solidFill>
                <a:srgbClr val="FF9933"/>
              </a:solidFill>
            </a:endParaRP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733594" y="5212080"/>
            <a:ext cx="7944062" cy="135331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</a:pPr>
            <a:br>
              <a:rPr lang="pt-BR" dirty="0"/>
            </a:br>
            <a:r>
              <a:rPr lang="pt-BR" sz="7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luiz miguel martins garcia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sz="7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Dirigente Municipal de Educação de sud mennucci/ sp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pt-BR" sz="7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PresidENTE da UNDIME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81367" y="3049033"/>
            <a:ext cx="103417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cap="all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 Formação de Professores em Tecnologias de Informação e Comunicação - TICs, Base Nacional Comum Curricular - BNCC e Metodologias de Ensino Inovadoras</a:t>
            </a:r>
          </a:p>
        </p:txBody>
      </p:sp>
      <p:pic>
        <p:nvPicPr>
          <p:cNvPr id="6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333" y="604183"/>
            <a:ext cx="2528062" cy="211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0195560" y="6257615"/>
            <a:ext cx="180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AGOSTO/ 2021</a:t>
            </a:r>
          </a:p>
        </p:txBody>
      </p:sp>
    </p:spTree>
    <p:extLst>
      <p:ext uri="{BB962C8B-B14F-4D97-AF65-F5344CB8AC3E}">
        <p14:creationId xmlns:p14="http://schemas.microsoft.com/office/powerpoint/2010/main" val="20195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136478" y="934618"/>
          <a:ext cx="7679139" cy="48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6846185" y="2153861"/>
            <a:ext cx="5013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7512" y="240372"/>
            <a:ext cx="9820894" cy="1360576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Domicílios com acesso a computador e Internet,</a:t>
            </a:r>
            <a:b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por região (2019)</a:t>
            </a:r>
            <a:endParaRPr lang="en-US" sz="32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7512" y="6277462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Sumário executivo – Pesquisa TIC Domicílios - 2019</a:t>
            </a:r>
          </a:p>
        </p:txBody>
      </p:sp>
      <p:pic>
        <p:nvPicPr>
          <p:cNvPr id="8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89" y="1846335"/>
            <a:ext cx="4838700" cy="43148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6377" y="4859112"/>
            <a:ext cx="1238250" cy="13144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4211" y="2304868"/>
            <a:ext cx="3333750" cy="165735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4211" y="4408818"/>
            <a:ext cx="3305175" cy="16002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43340" y="5832071"/>
            <a:ext cx="3135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/>
                </a:solidFill>
              </a:rPr>
              <a:t>Total de domicílios (%)</a:t>
            </a:r>
          </a:p>
        </p:txBody>
      </p:sp>
    </p:spTree>
    <p:extLst>
      <p:ext uri="{BB962C8B-B14F-4D97-AF65-F5344CB8AC3E}">
        <p14:creationId xmlns:p14="http://schemas.microsoft.com/office/powerpoint/2010/main" val="165477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136478" y="934618"/>
          <a:ext cx="7679139" cy="48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7041950" y="2868520"/>
            <a:ext cx="5013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7512" y="724080"/>
            <a:ext cx="9820894" cy="876868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Percentual de escolas da </a:t>
            </a:r>
            <a: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educação básica</a:t>
            </a: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com </a:t>
            </a:r>
            <a: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Internet</a:t>
            </a: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por município – Brasil 2020</a:t>
            </a:r>
            <a:endParaRPr lang="en-US" sz="32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17030" y="6328726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Resumo Técnico Censo Escolar 2020 - Inep</a:t>
            </a:r>
          </a:p>
        </p:txBody>
      </p:sp>
      <p:pic>
        <p:nvPicPr>
          <p:cNvPr id="8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424088" y="3268630"/>
            <a:ext cx="3857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disponibilidade de internet nas escolas da educação básica é pouco presente (proporção geral inferior a 60%) nos estados do Acre, Amazonas, Maranhão, Roraima, Pará e Amapá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30" y="1811486"/>
            <a:ext cx="5334893" cy="445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6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136478" y="934618"/>
          <a:ext cx="7679139" cy="48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6846185" y="2153861"/>
            <a:ext cx="5013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7512" y="240372"/>
            <a:ext cx="9820894" cy="1360576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Percentual de escolas de </a:t>
            </a:r>
            <a: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ensino fundamental</a:t>
            </a: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, por município, com acesso à </a:t>
            </a:r>
            <a: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Internet banda larga </a:t>
            </a: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- Brasil 2020</a:t>
            </a:r>
            <a:endParaRPr lang="en-US" sz="32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32509" y="6339812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Resumo Técnico Censo Escolar 2020 - Inep</a:t>
            </a:r>
          </a:p>
        </p:txBody>
      </p:sp>
      <p:pic>
        <p:nvPicPr>
          <p:cNvPr id="8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237035" y="3046687"/>
            <a:ext cx="3857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percentual de Internet banda larga em algumas regiões ainda é de baixa cobertura. </a:t>
            </a:r>
          </a:p>
          <a:p>
            <a:r>
              <a:rPr lang="pt-BR" dirty="0"/>
              <a:t>Os estados com menor proporção de acesso à Internet banda larga são Acre, Amazonas, Maranhão e Pará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512" y="1836353"/>
            <a:ext cx="4919777" cy="442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91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/>
        </p:nvGraphicFramePr>
        <p:xfrm>
          <a:off x="136478" y="934618"/>
          <a:ext cx="7679139" cy="48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6846185" y="2153861"/>
            <a:ext cx="5013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7512" y="240372"/>
            <a:ext cx="9820894" cy="1360576"/>
          </a:xfrm>
        </p:spPr>
        <p:txBody>
          <a:bodyPr anchor="ctr">
            <a:noAutofit/>
          </a:bodyPr>
          <a:lstStyle/>
          <a:p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Percentual de escolas de </a:t>
            </a:r>
            <a: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ensino médio </a:t>
            </a: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por município com </a:t>
            </a:r>
            <a: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Internet banda larga</a:t>
            </a:r>
            <a:br>
              <a:rPr lang="pt-BR" sz="3200" b="1" dirty="0">
                <a:solidFill>
                  <a:srgbClr val="FFFF00"/>
                </a:solidFill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</a:br>
            <a:r>
              <a:rPr lang="pt-BR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Brasil - 2020</a:t>
            </a:r>
            <a:endParaRPr lang="en-US" sz="32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27512" y="6280930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Resumo Técnico Censo Escolar 2020 - Inep</a:t>
            </a:r>
          </a:p>
        </p:txBody>
      </p:sp>
      <p:pic>
        <p:nvPicPr>
          <p:cNvPr id="8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122741" y="2492628"/>
            <a:ext cx="3857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96,9% das escolas de ensino médio têm acesso à Internet</a:t>
            </a:r>
          </a:p>
          <a:p>
            <a:r>
              <a:rPr lang="pt-BR" dirty="0"/>
              <a:t>Mas, esse percentual cai para 84,2%  se verificarmos o acesso à Internet banda larga.</a:t>
            </a:r>
          </a:p>
          <a:p>
            <a:r>
              <a:rPr lang="pt-BR" dirty="0"/>
              <a:t>O recurso é menos comum no Norte do País. Sendo Acre e Roraima os estados com cobertura de banda larga abaixo dos 50%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293" y="1718272"/>
            <a:ext cx="4835604" cy="435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2" y="400937"/>
            <a:ext cx="11029616" cy="1126032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sz="2800" b="1" dirty="0"/>
              <a:t>Resultados da 5ª onda da pesquisa da Undime sobre o processo de oferta da educação em tempos de covid-19</a:t>
            </a:r>
            <a:endParaRPr lang="pt-BR" sz="2000" dirty="0"/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22" y="2256294"/>
            <a:ext cx="11441738" cy="370385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6291072" y="4526280"/>
            <a:ext cx="5367528" cy="1316736"/>
          </a:xfrm>
          <a:prstGeom prst="rect">
            <a:avLst/>
          </a:prstGeom>
          <a:solidFill>
            <a:schemeClr val="accent1">
              <a:lumMod val="60000"/>
              <a:lumOff val="40000"/>
              <a:alpha val="35000"/>
            </a:schemeClr>
          </a:solidFill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4017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2122" y="400937"/>
            <a:ext cx="11029616" cy="1126032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sz="2800" b="1" dirty="0"/>
              <a:t>Resultados da 5ª onda da pesquisa da Undime sobre o processo de oferta da educação em tempos de covid-19</a:t>
            </a:r>
            <a:endParaRPr lang="pt-BR" sz="2000" dirty="0"/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506" y="1957575"/>
            <a:ext cx="11558016" cy="4475229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206240" y="5312664"/>
            <a:ext cx="996696" cy="10149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562856" y="4539577"/>
            <a:ext cx="557784" cy="55778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5490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58" y="2263089"/>
            <a:ext cx="11400026" cy="414685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106" y="296277"/>
            <a:ext cx="11029616" cy="1126032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sz="2800" b="1" dirty="0"/>
              <a:t>Resultados da 5ª onda da pesquisa da Undime sobre o processo de oferta da educação em tempos de covid-19</a:t>
            </a:r>
            <a:endParaRPr lang="pt-BR" sz="2000" dirty="0"/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77456" y="4462272"/>
            <a:ext cx="1143000" cy="1097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Arco 4"/>
          <p:cNvSpPr/>
          <p:nvPr/>
        </p:nvSpPr>
        <p:spPr>
          <a:xfrm rot="13920636">
            <a:off x="7880134" y="818837"/>
            <a:ext cx="3186101" cy="4507094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76488" y="1358301"/>
            <a:ext cx="914400" cy="7722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618220" y="1554846"/>
            <a:ext cx="630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49%</a:t>
            </a:r>
          </a:p>
        </p:txBody>
      </p:sp>
    </p:spTree>
    <p:extLst>
      <p:ext uri="{BB962C8B-B14F-4D97-AF65-F5344CB8AC3E}">
        <p14:creationId xmlns:p14="http://schemas.microsoft.com/office/powerpoint/2010/main" val="2572643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036" y="160161"/>
            <a:ext cx="10228417" cy="836535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Gerais da BNCC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197" y="833009"/>
            <a:ext cx="8189051" cy="568774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5036" y="6357069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Créditos: Porvir</a:t>
            </a:r>
          </a:p>
        </p:txBody>
      </p:sp>
    </p:spTree>
    <p:extLst>
      <p:ext uri="{BB962C8B-B14F-4D97-AF65-F5344CB8AC3E}">
        <p14:creationId xmlns:p14="http://schemas.microsoft.com/office/powerpoint/2010/main" val="9735085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036" y="160161"/>
            <a:ext cx="10228417" cy="836535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Gerais da BNCC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5036" y="6357069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Créditos: Porvir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376" y="996696"/>
            <a:ext cx="8430768" cy="55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300855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036" y="160161"/>
            <a:ext cx="10228417" cy="836535"/>
          </a:xfrm>
        </p:spPr>
        <p:txBody>
          <a:bodyPr>
            <a:noAutofit/>
          </a:bodyPr>
          <a:lstStyle/>
          <a:p>
            <a:r>
              <a:rPr lang="pt-BR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Gerais da BNCC</a:t>
            </a:r>
            <a:endParaRPr lang="pt-BR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15036" y="6357069"/>
            <a:ext cx="12923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/>
              <a:t>Créditos: Porvir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308" y="1464736"/>
            <a:ext cx="8170165" cy="462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689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88" y="2248985"/>
            <a:ext cx="4024509" cy="3628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4726379" y="2316613"/>
            <a:ext cx="7208321" cy="1901458"/>
          </a:xfrm>
          <a:prstGeom prst="rect">
            <a:avLst/>
          </a:prstGeom>
          <a:solidFill>
            <a:srgbClr val="1A3260"/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9999FF"/>
              </a:buClr>
              <a:buFont typeface="Arial" panose="020B0604020202020204" pitchFamily="34" charset="0"/>
              <a:buNone/>
            </a:pPr>
            <a:r>
              <a:rPr lang="pt-BR" sz="2400" b="1" dirty="0">
                <a:solidFill>
                  <a:srgbClr val="FF9933"/>
                </a:solidFill>
                <a:cs typeface="Arial" panose="020B0604020202020204" pitchFamily="34" charset="0"/>
              </a:rPr>
              <a:t>Missão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pt-BR" sz="2000" dirty="0">
                <a:solidFill>
                  <a:srgbClr val="92D050"/>
                </a:solidFill>
                <a:cs typeface="Arial" panose="020B0604020202020204" pitchFamily="34" charset="0"/>
              </a:rPr>
              <a:t>Articular, mobilizar e integrar os dirigentes municipais de educação para construir e defender a educação pública com qualidade social. </a:t>
            </a:r>
            <a:endParaRPr lang="pt-BR" sz="2000" dirty="0">
              <a:solidFill>
                <a:srgbClr val="92D05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26379" y="1456222"/>
            <a:ext cx="7181725" cy="70788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1A3260"/>
                </a:solidFill>
                <a:cs typeface="Arial" pitchFamily="34" charset="0"/>
              </a:rPr>
              <a:t>Associação civil, sem fins lucrativos, fundada em 10 de outubro de 1986.</a:t>
            </a:r>
            <a:r>
              <a:rPr lang="pt-BR" sz="2000" dirty="0">
                <a:solidFill>
                  <a:srgbClr val="FF9933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50488" y="315590"/>
            <a:ext cx="11029616" cy="1013800"/>
          </a:xfrm>
        </p:spPr>
        <p:txBody>
          <a:bodyPr/>
          <a:lstStyle/>
          <a:p>
            <a:r>
              <a:rPr lang="pt-BR" sz="4000" b="1" dirty="0"/>
              <a:t>O que é a Undime?</a:t>
            </a:r>
          </a:p>
        </p:txBody>
      </p:sp>
      <p:pic>
        <p:nvPicPr>
          <p:cNvPr id="9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713081" y="4370576"/>
            <a:ext cx="7195023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2060"/>
                </a:solidFill>
                <a:cs typeface="Arial" panose="020B0604020202020204" pitchFamily="34" charset="0"/>
              </a:rPr>
              <a:t>Visão</a:t>
            </a:r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pt-BR" sz="2000" dirty="0">
                <a:solidFill>
                  <a:srgbClr val="002060"/>
                </a:solidFill>
                <a:cs typeface="Arial" panose="020B0604020202020204" pitchFamily="34" charset="0"/>
              </a:rPr>
              <a:t>Ser referência na proposição e em processos de construção, implementação e gestão de políticas educacionais, sendo reconhecida e acreditada nacionalmente como defensora e interlocutora inconteste do direito dos cidadãos a uma educação pública com qualidade e equidade.</a:t>
            </a:r>
          </a:p>
        </p:txBody>
      </p:sp>
    </p:spTree>
    <p:extLst>
      <p:ext uri="{BB962C8B-B14F-4D97-AF65-F5344CB8AC3E}">
        <p14:creationId xmlns:p14="http://schemas.microsoft.com/office/powerpoint/2010/main" val="116798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5036" y="4258594"/>
            <a:ext cx="3680072" cy="2450963"/>
          </a:xfrm>
        </p:spPr>
        <p:txBody>
          <a:bodyPr>
            <a:noAutofit/>
          </a:bodyPr>
          <a:lstStyle/>
          <a:p>
            <a:r>
              <a:rPr lang="pt-BR" sz="4000" b="1" dirty="0"/>
              <a:t>Contexto atual:</a:t>
            </a:r>
            <a:br>
              <a:rPr lang="pt-BR" sz="4000" b="1" dirty="0"/>
            </a:br>
            <a:r>
              <a:rPr lang="pt-BR" sz="4000" b="1" dirty="0"/>
              <a:t>a pandemia e a escola</a:t>
            </a:r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/>
        </p:nvGraphicFramePr>
        <p:xfrm>
          <a:off x="676893" y="160161"/>
          <a:ext cx="10509661" cy="6448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452232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1140" y="434141"/>
            <a:ext cx="4674003" cy="647010"/>
          </a:xfrm>
        </p:spPr>
        <p:txBody>
          <a:bodyPr>
            <a:noAutofit/>
          </a:bodyPr>
          <a:lstStyle/>
          <a:p>
            <a:r>
              <a:rPr lang="pt-BR" sz="4000" b="1" dirty="0"/>
              <a:t>Ensino Híbrido</a:t>
            </a:r>
          </a:p>
        </p:txBody>
      </p:sp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/>
        </p:nvGraphicFramePr>
        <p:xfrm>
          <a:off x="630118" y="1157153"/>
          <a:ext cx="1101019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622724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8250" y="415636"/>
            <a:ext cx="721668" cy="604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7766463" y="1995053"/>
            <a:ext cx="3760520" cy="11387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chemeClr val="bg1"/>
                </a:solidFill>
              </a:rPr>
              <a:t>Siga a Undime</a:t>
            </a:r>
          </a:p>
          <a:p>
            <a:pPr lvl="0" algn="ctr">
              <a:buClr>
                <a:schemeClr val="dk1"/>
              </a:buClr>
              <a:buSzPts val="1100"/>
            </a:pP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/>
              <a:t>nas mídias sociais:</a:t>
            </a:r>
          </a:p>
          <a:p>
            <a:pPr lvl="0" algn="ctr">
              <a:buClr>
                <a:schemeClr val="dk1"/>
              </a:buClr>
              <a:buSzPts val="1100"/>
            </a:pPr>
            <a:endParaRPr lang="pt-BR" sz="12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1" y="1995053"/>
            <a:ext cx="4084441" cy="197179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4" y="4385907"/>
            <a:ext cx="4133637" cy="199554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15561" y="1085563"/>
            <a:ext cx="43582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Plataformas Undime: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2275" y="3133826"/>
            <a:ext cx="28003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39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2799377"/>
              </p:ext>
            </p:extLst>
          </p:nvPr>
        </p:nvGraphicFramePr>
        <p:xfrm>
          <a:off x="136478" y="452679"/>
          <a:ext cx="7679139" cy="480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tângulo 1"/>
          <p:cNvSpPr/>
          <p:nvPr/>
        </p:nvSpPr>
        <p:spPr>
          <a:xfrm>
            <a:off x="7044076" y="2432317"/>
            <a:ext cx="50132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dirty="0">
              <a:latin typeface="Arial" pitchFamily="34" charset="0"/>
              <a:ea typeface="Kozuka Gothic Pro B" panose="020B0800000000000000" pitchFamily="34" charset="-128"/>
              <a:cs typeface="Arial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0163513"/>
              </p:ext>
            </p:extLst>
          </p:nvPr>
        </p:nvGraphicFramePr>
        <p:xfrm>
          <a:off x="344384" y="1329547"/>
          <a:ext cx="8538359" cy="502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27511" y="397639"/>
            <a:ext cx="11407547" cy="876868"/>
          </a:xfrm>
        </p:spPr>
        <p:txBody>
          <a:bodyPr anchor="ctr">
            <a:noAutofit/>
          </a:bodyPr>
          <a:lstStyle/>
          <a:p>
            <a:r>
              <a:rPr lang="en-US" sz="3200" b="1" dirty="0" err="1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Matrículas</a:t>
            </a:r>
            <a:r>
              <a:rPr lang="en-US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da </a:t>
            </a:r>
            <a:r>
              <a:rPr lang="en-US" sz="3200" b="1" dirty="0" err="1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Educação</a:t>
            </a:r>
            <a:r>
              <a:rPr lang="en-US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Básica</a:t>
            </a:r>
            <a:r>
              <a:rPr lang="en-US" sz="3200" b="1" dirty="0">
                <a:latin typeface="Arial" pitchFamily="34" charset="0"/>
                <a:ea typeface="Kozuka Gothic Pro B" panose="020B0800000000000000" pitchFamily="34" charset="-128"/>
                <a:cs typeface="Arial" pitchFamily="34" charset="0"/>
              </a:rPr>
              <a:t> – 2020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44384" y="6418053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Resumo Técnico Censo Escolar 2020 - Inep</a:t>
            </a:r>
          </a:p>
        </p:txBody>
      </p:sp>
      <p:pic>
        <p:nvPicPr>
          <p:cNvPr id="8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71610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7512" y="6277462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/>
                </a:solidFill>
              </a:rPr>
              <a:t>Fonte: Sumário executivo – Pesquisa TIC Educação - 2019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4106" y="296277"/>
            <a:ext cx="11029616" cy="663843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sz="3200" b="1" dirty="0"/>
              <a:t>Formação de professores no PNE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18896" y="1591677"/>
            <a:ext cx="11029616" cy="48182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1" defTabSz="914400"/>
            <a:r>
              <a:rPr lang="pt-BR" sz="2800" b="1" kern="0" dirty="0">
                <a:solidFill>
                  <a:schemeClr val="bg2"/>
                </a:solidFill>
              </a:rPr>
              <a:t>Meta 15: </a:t>
            </a:r>
          </a:p>
          <a:p>
            <a:pPr marL="0" lvl="1" algn="just" defTabSz="914400"/>
            <a:r>
              <a:rPr lang="pt-BR" sz="2800" kern="0" dirty="0">
                <a:solidFill>
                  <a:schemeClr val="bg2"/>
                </a:solidFill>
              </a:rPr>
              <a:t>Garantir, em regime de colaboração entre a União, os Estados, o Distrito Federal e os Municípios, no prazo de 1 ano de vigência deste PNE, </a:t>
            </a:r>
            <a:r>
              <a:rPr lang="pt-BR" sz="2800" b="1" kern="0" dirty="0">
                <a:solidFill>
                  <a:schemeClr val="bg2"/>
                </a:solidFill>
              </a:rPr>
              <a:t>política nacional de formação dos profissionais da educação </a:t>
            </a:r>
            <a:r>
              <a:rPr lang="pt-BR" sz="2800" kern="0" dirty="0">
                <a:solidFill>
                  <a:schemeClr val="bg2"/>
                </a:solidFill>
              </a:rPr>
              <a:t>de que tratam os incisos I, II e III do caput do art. 61 da Lei nº 9.394, de 20 de dezembro de 1996, assegurado que </a:t>
            </a:r>
            <a:r>
              <a:rPr lang="pt-BR" sz="2800" b="1" kern="0" dirty="0">
                <a:solidFill>
                  <a:schemeClr val="bg2"/>
                </a:solidFill>
              </a:rPr>
              <a:t>todos os professores e as professoras da educação básica possuam formação específica de nível superior</a:t>
            </a:r>
            <a:r>
              <a:rPr lang="pt-BR" sz="2800" kern="0" dirty="0">
                <a:solidFill>
                  <a:schemeClr val="bg2"/>
                </a:solidFill>
              </a:rPr>
              <a:t>, obtida em curso de licenciatura na área de conhecimento em que atuam. </a:t>
            </a:r>
            <a:endParaRPr lang="pt-BR" sz="20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114651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246081" y="6319007"/>
            <a:ext cx="1110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Fonte: Elaborado por Deed/Inep com base nos dados do Censo da Educação Básica.</a:t>
            </a:r>
          </a:p>
          <a:p>
            <a:r>
              <a:rPr lang="pt-BR" sz="1400" dirty="0"/>
              <a:t>Resumo Técnico Censo Escolar 2020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4106" y="296277"/>
            <a:ext cx="11029616" cy="882382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sz="2800" b="1" dirty="0"/>
              <a:t>Evolução do número de docentes por etapa de ensino</a:t>
            </a:r>
            <a:br>
              <a:rPr lang="pt-BR" sz="2800" b="1" dirty="0"/>
            </a:br>
            <a:r>
              <a:rPr lang="pt-BR" sz="2800" b="1" dirty="0"/>
              <a:t>Brasil - 2016 a 2020</a:t>
            </a:r>
            <a:endParaRPr lang="pt-BR" sz="2000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594" y="1314775"/>
            <a:ext cx="8027509" cy="486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6994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360" y="6059681"/>
            <a:ext cx="11105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Elaborado pela Dired/Inep com base em dados do Indicador de Adequação da Formação Docente/Inep (2013-2019).</a:t>
            </a:r>
          </a:p>
          <a:p>
            <a:r>
              <a:rPr lang="pt-BR" sz="1400" dirty="0"/>
              <a:t>Relatório do 3º Ciclo de Monitoramento das metas do PNE/ 2020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284106" y="296277"/>
            <a:ext cx="11029616" cy="663843"/>
          </a:xfrm>
        </p:spPr>
        <p:txBody>
          <a:bodyPr>
            <a:noAutofit/>
          </a:bodyPr>
          <a:lstStyle/>
          <a:p>
            <a:pPr lvl="1">
              <a:spcBef>
                <a:spcPts val="0"/>
              </a:spcBef>
            </a:pPr>
            <a:r>
              <a:rPr lang="pt-BR" sz="2800" b="1" dirty="0"/>
              <a:t>Percentual de docências de professores com formação superior adequada à área de conhecimento que lecionam</a:t>
            </a:r>
            <a:endParaRPr lang="pt-BR" sz="2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44" y="1386827"/>
            <a:ext cx="10300786" cy="4607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71986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7512" y="6277462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Sumário executivo – Pesquisa TIC Educação - 2019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22" y="1301877"/>
            <a:ext cx="11496675" cy="485775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29384" y="3241548"/>
            <a:ext cx="905256" cy="896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" name="Conexão reta 4"/>
          <p:cNvCxnSpPr/>
          <p:nvPr/>
        </p:nvCxnSpPr>
        <p:spPr>
          <a:xfrm flipV="1">
            <a:off x="4773168" y="3803904"/>
            <a:ext cx="2505456" cy="1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723632" y="3236976"/>
            <a:ext cx="905256" cy="8961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0" name="Conexão reta 9"/>
          <p:cNvCxnSpPr/>
          <p:nvPr/>
        </p:nvCxnSpPr>
        <p:spPr>
          <a:xfrm flipV="1">
            <a:off x="822960" y="3465576"/>
            <a:ext cx="10405872" cy="274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xão reta 10"/>
          <p:cNvCxnSpPr/>
          <p:nvPr/>
        </p:nvCxnSpPr>
        <p:spPr>
          <a:xfrm flipV="1">
            <a:off x="676656" y="4187433"/>
            <a:ext cx="1353312" cy="182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074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427512" y="6277462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Fonte: Sumário executivo – Pesquisa TIC Educação - 2019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66" y="1320165"/>
            <a:ext cx="11496675" cy="4857750"/>
          </a:xfrm>
          <a:prstGeom prst="rect">
            <a:avLst/>
          </a:prstGeom>
        </p:spPr>
      </p:pic>
      <p:cxnSp>
        <p:nvCxnSpPr>
          <p:cNvPr id="3" name="Conexão reta 2"/>
          <p:cNvCxnSpPr/>
          <p:nvPr/>
        </p:nvCxnSpPr>
        <p:spPr>
          <a:xfrm flipV="1">
            <a:off x="841248" y="4617720"/>
            <a:ext cx="9409176" cy="9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xão reta 8"/>
          <p:cNvCxnSpPr/>
          <p:nvPr/>
        </p:nvCxnSpPr>
        <p:spPr>
          <a:xfrm>
            <a:off x="10000488" y="4261408"/>
            <a:ext cx="1356360" cy="2727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45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riativosdaescola.com.br/wp-content/uploads/2015/06/logo-und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3453" y="160161"/>
            <a:ext cx="653677" cy="54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56" y="1136671"/>
            <a:ext cx="11408664" cy="554892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27512" y="6277462"/>
            <a:ext cx="5506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2"/>
                </a:solidFill>
              </a:rPr>
              <a:t>Fonte: Sumário executivo – Pesquisa TIC Educação - 2019</a:t>
            </a:r>
          </a:p>
        </p:txBody>
      </p:sp>
    </p:spTree>
    <p:extLst>
      <p:ext uri="{BB962C8B-B14F-4D97-AF65-F5344CB8AC3E}">
        <p14:creationId xmlns:p14="http://schemas.microsoft.com/office/powerpoint/2010/main" val="3352218495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ão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ão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ão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1891</TotalTime>
  <Words>772</Words>
  <Application>Microsoft Macintosh PowerPoint</Application>
  <PresentationFormat>Widescreen</PresentationFormat>
  <Paragraphs>74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Wingdings 2</vt:lpstr>
      <vt:lpstr>Wingdings 3</vt:lpstr>
      <vt:lpstr>Ião</vt:lpstr>
      <vt:lpstr>Apresentação do PowerPoint</vt:lpstr>
      <vt:lpstr>O que é a Undime?</vt:lpstr>
      <vt:lpstr>Matrículas da Educação Básica – 2020</vt:lpstr>
      <vt:lpstr>Formação de professores no PNE</vt:lpstr>
      <vt:lpstr>Evolução do número de docentes por etapa de ensino Brasil - 2016 a 2020</vt:lpstr>
      <vt:lpstr>Percentual de docências de professores com formação superior adequada à área de conhecimento que lecionam</vt:lpstr>
      <vt:lpstr>Apresentação do PowerPoint</vt:lpstr>
      <vt:lpstr>Apresentação do PowerPoint</vt:lpstr>
      <vt:lpstr>Apresentação do PowerPoint</vt:lpstr>
      <vt:lpstr>Domicílios com acesso a computador e Internet, por região (2019)</vt:lpstr>
      <vt:lpstr>Percentual de escolas da educação básica com Internet por município – Brasil 2020</vt:lpstr>
      <vt:lpstr>Percentual de escolas de ensino fundamental, por município, com acesso à Internet banda larga - Brasil 2020</vt:lpstr>
      <vt:lpstr>Percentual de escolas de ensino médio por município com Internet banda larga Brasil - 2020</vt:lpstr>
      <vt:lpstr>Resultados da 5ª onda da pesquisa da Undime sobre o processo de oferta da educação em tempos de covid-19</vt:lpstr>
      <vt:lpstr>Resultados da 5ª onda da pesquisa da Undime sobre o processo de oferta da educação em tempos de covid-19</vt:lpstr>
      <vt:lpstr>Resultados da 5ª onda da pesquisa da Undime sobre o processo de oferta da educação em tempos de covid-19</vt:lpstr>
      <vt:lpstr>Competências Gerais da BNCC</vt:lpstr>
      <vt:lpstr>Competências Gerais da BNCC</vt:lpstr>
      <vt:lpstr>Competências Gerais da BNCC</vt:lpstr>
      <vt:lpstr>Contexto atual: a pandemia e a escola</vt:lpstr>
      <vt:lpstr>Ensino Híbrido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Vinicius Ramos</dc:creator>
  <cp:lastModifiedBy>Luiz Miguel Garcia</cp:lastModifiedBy>
  <cp:revision>117</cp:revision>
  <dcterms:created xsi:type="dcterms:W3CDTF">2020-06-24T22:24:22Z</dcterms:created>
  <dcterms:modified xsi:type="dcterms:W3CDTF">2021-08-05T18:38:57Z</dcterms:modified>
</cp:coreProperties>
</file>