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AC466-E18F-4EA0-A3B4-02CF6BE425D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CE1DFDE-AF6D-482C-89EF-938A35FAA081}">
      <dgm:prSet phldrT="[Texto]" custT="1"/>
      <dgm:spPr/>
      <dgm:t>
        <a:bodyPr/>
        <a:lstStyle/>
        <a:p>
          <a:r>
            <a:rPr lang="pt-BR" sz="1800" b="1" dirty="0" smtClean="0"/>
            <a:t>Diagnóstico</a:t>
          </a:r>
          <a:endParaRPr lang="pt-BR" sz="1800" b="1" dirty="0"/>
        </a:p>
      </dgm:t>
    </dgm:pt>
    <dgm:pt modelId="{42E21101-6AC3-4F59-84BD-3D9156E4F47A}" type="parTrans" cxnId="{6C56C54A-785D-44BC-A629-99CA6BEFF225}">
      <dgm:prSet/>
      <dgm:spPr/>
      <dgm:t>
        <a:bodyPr/>
        <a:lstStyle/>
        <a:p>
          <a:endParaRPr lang="pt-BR"/>
        </a:p>
      </dgm:t>
    </dgm:pt>
    <dgm:pt modelId="{31EE9573-B83F-447F-AA27-740C8F3AF706}" type="sibTrans" cxnId="{6C56C54A-785D-44BC-A629-99CA6BEFF225}">
      <dgm:prSet/>
      <dgm:spPr/>
      <dgm:t>
        <a:bodyPr/>
        <a:lstStyle/>
        <a:p>
          <a:endParaRPr lang="pt-BR"/>
        </a:p>
      </dgm:t>
    </dgm:pt>
    <dgm:pt modelId="{2A62DE67-3B37-4C88-9D6D-84417C81B7E5}">
      <dgm:prSet phldrT="[Texto]" custT="1"/>
      <dgm:spPr/>
      <dgm:t>
        <a:bodyPr/>
        <a:lstStyle/>
        <a:p>
          <a:r>
            <a:rPr lang="pt-BR" sz="1800" b="1" dirty="0" smtClean="0"/>
            <a:t>Elaboração de Termos de Referência</a:t>
          </a:r>
          <a:endParaRPr lang="pt-BR" sz="1800" b="1" dirty="0"/>
        </a:p>
      </dgm:t>
    </dgm:pt>
    <dgm:pt modelId="{0DC608C1-80AF-46EF-A618-F60C8CC87ADB}" type="parTrans" cxnId="{5AF140C7-02DF-4709-B3C9-C525C34C99F1}">
      <dgm:prSet/>
      <dgm:spPr/>
      <dgm:t>
        <a:bodyPr/>
        <a:lstStyle/>
        <a:p>
          <a:endParaRPr lang="pt-BR"/>
        </a:p>
      </dgm:t>
    </dgm:pt>
    <dgm:pt modelId="{B3DE3E56-197E-4FDC-B264-EAFCBC9307B4}" type="sibTrans" cxnId="{5AF140C7-02DF-4709-B3C9-C525C34C99F1}">
      <dgm:prSet/>
      <dgm:spPr/>
      <dgm:t>
        <a:bodyPr/>
        <a:lstStyle/>
        <a:p>
          <a:endParaRPr lang="pt-BR"/>
        </a:p>
      </dgm:t>
    </dgm:pt>
    <dgm:pt modelId="{2F78FE98-AE84-4D30-B9E7-09D247E12857}">
      <dgm:prSet phldrT="[Texto]" custT="1"/>
      <dgm:spPr/>
      <dgm:t>
        <a:bodyPr/>
        <a:lstStyle/>
        <a:p>
          <a:r>
            <a:rPr lang="pt-BR" sz="1800" b="1" dirty="0" smtClean="0"/>
            <a:t>Falta da visão de gestão de riscos ambientais</a:t>
          </a:r>
          <a:endParaRPr lang="pt-BR" sz="1800" b="1" dirty="0"/>
        </a:p>
      </dgm:t>
    </dgm:pt>
    <dgm:pt modelId="{8DE8357B-7D89-46B8-9C31-FBF06E887E54}" type="parTrans" cxnId="{8B7BEB1D-D74B-49EC-8AD3-1353C3D28B2C}">
      <dgm:prSet/>
      <dgm:spPr/>
      <dgm:t>
        <a:bodyPr/>
        <a:lstStyle/>
        <a:p>
          <a:endParaRPr lang="pt-BR"/>
        </a:p>
      </dgm:t>
    </dgm:pt>
    <dgm:pt modelId="{5E5A7602-86AD-4AAE-B743-BDF1D73F68CA}" type="sibTrans" cxnId="{8B7BEB1D-D74B-49EC-8AD3-1353C3D28B2C}">
      <dgm:prSet/>
      <dgm:spPr/>
      <dgm:t>
        <a:bodyPr/>
        <a:lstStyle/>
        <a:p>
          <a:endParaRPr lang="pt-BR"/>
        </a:p>
      </dgm:t>
    </dgm:pt>
    <dgm:pt modelId="{18291839-E688-4E22-A201-B79510329C3D}">
      <dgm:prSet phldrT="[Texto]" custT="1"/>
      <dgm:spPr/>
      <dgm:t>
        <a:bodyPr/>
        <a:lstStyle/>
        <a:p>
          <a:r>
            <a:rPr lang="pt-BR" sz="1800" b="1" dirty="0" smtClean="0"/>
            <a:t>Atuação dos intervenientes</a:t>
          </a:r>
          <a:endParaRPr lang="pt-BR" sz="1800" b="1" dirty="0"/>
        </a:p>
      </dgm:t>
    </dgm:pt>
    <dgm:pt modelId="{A54DF170-7DAB-4F98-A6F3-B96C60872852}" type="parTrans" cxnId="{2D5AB6EB-4429-4145-8272-EBA7E54C8FDB}">
      <dgm:prSet/>
      <dgm:spPr/>
      <dgm:t>
        <a:bodyPr/>
        <a:lstStyle/>
        <a:p>
          <a:endParaRPr lang="pt-BR"/>
        </a:p>
      </dgm:t>
    </dgm:pt>
    <dgm:pt modelId="{42ED9457-0278-4DE4-A46A-2860F7DB0815}" type="sibTrans" cxnId="{2D5AB6EB-4429-4145-8272-EBA7E54C8FDB}">
      <dgm:prSet/>
      <dgm:spPr/>
      <dgm:t>
        <a:bodyPr/>
        <a:lstStyle/>
        <a:p>
          <a:endParaRPr lang="pt-BR"/>
        </a:p>
      </dgm:t>
    </dgm:pt>
    <dgm:pt modelId="{2806E539-D04A-4666-B22D-082F43095801}">
      <dgm:prSet phldrT="[Texto]" custT="1"/>
      <dgm:spPr/>
      <dgm:t>
        <a:bodyPr/>
        <a:lstStyle/>
        <a:p>
          <a:r>
            <a:rPr lang="pt-BR" sz="1800" b="1" dirty="0" smtClean="0"/>
            <a:t>Economia de Meio Ambiente</a:t>
          </a:r>
          <a:endParaRPr lang="pt-BR" sz="1800" b="1" dirty="0"/>
        </a:p>
      </dgm:t>
    </dgm:pt>
    <dgm:pt modelId="{F830E2BF-3959-4CC3-BB79-61F2B12D6613}" type="parTrans" cxnId="{6721FFDD-088C-4ACE-BCDB-646E086DF191}">
      <dgm:prSet/>
      <dgm:spPr/>
      <dgm:t>
        <a:bodyPr/>
        <a:lstStyle/>
        <a:p>
          <a:endParaRPr lang="pt-BR"/>
        </a:p>
      </dgm:t>
    </dgm:pt>
    <dgm:pt modelId="{B657C29F-8202-40AD-8B38-9440A8DCBCEC}" type="sibTrans" cxnId="{6721FFDD-088C-4ACE-BCDB-646E086DF191}">
      <dgm:prSet/>
      <dgm:spPr/>
      <dgm:t>
        <a:bodyPr/>
        <a:lstStyle/>
        <a:p>
          <a:endParaRPr lang="pt-BR"/>
        </a:p>
      </dgm:t>
    </dgm:pt>
    <dgm:pt modelId="{FB293723-4EAD-450A-BD9E-F51B7D7B5DE2}">
      <dgm:prSet phldrT="[Texto]" custT="1"/>
      <dgm:spPr/>
      <dgm:t>
        <a:bodyPr/>
        <a:lstStyle/>
        <a:p>
          <a:r>
            <a:rPr lang="pt-BR" sz="1800" b="1" dirty="0" smtClean="0"/>
            <a:t>Responsabilização  dos servidores do órgão licenciador</a:t>
          </a:r>
          <a:endParaRPr lang="pt-BR" sz="1800" b="1" dirty="0"/>
        </a:p>
      </dgm:t>
    </dgm:pt>
    <dgm:pt modelId="{7D205608-F00E-4612-94DB-0A0320459100}" type="parTrans" cxnId="{ABB214C3-E882-45CC-BCA1-08D896DE3B97}">
      <dgm:prSet/>
      <dgm:spPr/>
      <dgm:t>
        <a:bodyPr/>
        <a:lstStyle/>
        <a:p>
          <a:endParaRPr lang="pt-BR"/>
        </a:p>
      </dgm:t>
    </dgm:pt>
    <dgm:pt modelId="{27567935-3929-4F2A-902B-D5EE577FFD21}" type="sibTrans" cxnId="{ABB214C3-E882-45CC-BCA1-08D896DE3B97}">
      <dgm:prSet/>
      <dgm:spPr/>
      <dgm:t>
        <a:bodyPr/>
        <a:lstStyle/>
        <a:p>
          <a:endParaRPr lang="pt-BR"/>
        </a:p>
      </dgm:t>
    </dgm:pt>
    <dgm:pt modelId="{FD0FA494-BB2E-4210-B2E2-577B08F85BDC}">
      <dgm:prSet phldrT="[Texto]" custT="1"/>
      <dgm:spPr/>
      <dgm:t>
        <a:bodyPr/>
        <a:lstStyle/>
        <a:p>
          <a:r>
            <a:rPr lang="pt-BR" sz="1800" b="1" dirty="0" smtClean="0"/>
            <a:t>Autoridade do licenciador</a:t>
          </a:r>
          <a:endParaRPr lang="pt-BR" sz="1800" b="1" dirty="0"/>
        </a:p>
      </dgm:t>
    </dgm:pt>
    <dgm:pt modelId="{41DBDE8A-BF23-41C5-A4AC-1F4210A3A7CD}" type="parTrans" cxnId="{A5A705C9-DBD8-4740-A3F0-207B1A9CC90B}">
      <dgm:prSet/>
      <dgm:spPr/>
      <dgm:t>
        <a:bodyPr/>
        <a:lstStyle/>
        <a:p>
          <a:endParaRPr lang="pt-BR"/>
        </a:p>
      </dgm:t>
    </dgm:pt>
    <dgm:pt modelId="{1A94163B-A7FD-4318-A599-8B029F43E99F}" type="sibTrans" cxnId="{A5A705C9-DBD8-4740-A3F0-207B1A9CC90B}">
      <dgm:prSet/>
      <dgm:spPr/>
      <dgm:t>
        <a:bodyPr/>
        <a:lstStyle/>
        <a:p>
          <a:endParaRPr lang="pt-BR"/>
        </a:p>
      </dgm:t>
    </dgm:pt>
    <dgm:pt modelId="{B1A33FCE-7523-4836-B594-7EDBE132EBB9}">
      <dgm:prSet phldrT="[Texto]" custT="1"/>
      <dgm:spPr/>
      <dgm:t>
        <a:bodyPr/>
        <a:lstStyle/>
        <a:p>
          <a:r>
            <a:rPr lang="pt-BR" sz="1800" b="1" dirty="0" smtClean="0"/>
            <a:t>Falta de  uma Lei  de Licenciamento</a:t>
          </a:r>
          <a:endParaRPr lang="pt-BR" sz="1800" b="1" dirty="0"/>
        </a:p>
      </dgm:t>
    </dgm:pt>
    <dgm:pt modelId="{E09960CA-B921-4BF7-AFD9-BD6904666312}" type="parTrans" cxnId="{76632BA0-D2A6-4550-A6F0-4D0622E45802}">
      <dgm:prSet/>
      <dgm:spPr/>
      <dgm:t>
        <a:bodyPr/>
        <a:lstStyle/>
        <a:p>
          <a:endParaRPr lang="pt-BR"/>
        </a:p>
      </dgm:t>
    </dgm:pt>
    <dgm:pt modelId="{AB6ACC3F-45C6-43F3-9879-FAE7B9B61B78}" type="sibTrans" cxnId="{76632BA0-D2A6-4550-A6F0-4D0622E45802}">
      <dgm:prSet/>
      <dgm:spPr/>
      <dgm:t>
        <a:bodyPr/>
        <a:lstStyle/>
        <a:p>
          <a:endParaRPr lang="pt-BR"/>
        </a:p>
      </dgm:t>
    </dgm:pt>
    <dgm:pt modelId="{C3720E40-4E55-42AD-9CD3-A14973BFD802}">
      <dgm:prSet phldrT="[Texto]" custT="1"/>
      <dgm:spPr/>
      <dgm:t>
        <a:bodyPr/>
        <a:lstStyle/>
        <a:p>
          <a:r>
            <a:rPr lang="pt-BR" sz="1800" b="1" dirty="0" smtClean="0"/>
            <a:t>Foco no procedimento</a:t>
          </a:r>
          <a:endParaRPr lang="pt-BR" sz="1800" b="1" dirty="0"/>
        </a:p>
      </dgm:t>
    </dgm:pt>
    <dgm:pt modelId="{2E9C14C5-A893-4A3A-9783-B05F4A5699CC}" type="parTrans" cxnId="{CF1658C3-C430-4D72-BB84-EE6EC123FFF3}">
      <dgm:prSet/>
      <dgm:spPr/>
      <dgm:t>
        <a:bodyPr/>
        <a:lstStyle/>
        <a:p>
          <a:endParaRPr lang="pt-BR"/>
        </a:p>
      </dgm:t>
    </dgm:pt>
    <dgm:pt modelId="{F637A403-2622-4EF2-A58B-A34059523EF7}" type="sibTrans" cxnId="{CF1658C3-C430-4D72-BB84-EE6EC123FFF3}">
      <dgm:prSet/>
      <dgm:spPr/>
      <dgm:t>
        <a:bodyPr/>
        <a:lstStyle/>
        <a:p>
          <a:endParaRPr lang="pt-BR"/>
        </a:p>
      </dgm:t>
    </dgm:pt>
    <dgm:pt modelId="{FD8A04E6-63B1-4AAF-B408-DAE8B4939438}" type="pres">
      <dgm:prSet presAssocID="{797AC466-E18F-4EA0-A3B4-02CF6BE425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A8E96AB-F691-4279-8532-25EF6F16686F}" type="pres">
      <dgm:prSet presAssocID="{BCE1DFDE-AF6D-482C-89EF-938A35FAA081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03E69098-0FC7-4E5B-8F56-5B272B75AFFD}" type="pres">
      <dgm:prSet presAssocID="{BCE1DFDE-AF6D-482C-89EF-938A35FAA081}" presName="rootComposite1" presStyleCnt="0"/>
      <dgm:spPr/>
      <dgm:t>
        <a:bodyPr/>
        <a:lstStyle/>
        <a:p>
          <a:endParaRPr lang="pt-BR"/>
        </a:p>
      </dgm:t>
    </dgm:pt>
    <dgm:pt modelId="{F137BAA1-AFFF-4ED9-82DD-5D771406638F}" type="pres">
      <dgm:prSet presAssocID="{BCE1DFDE-AF6D-482C-89EF-938A35FAA081}" presName="rootText1" presStyleLbl="node0" presStyleIdx="0" presStyleCnt="2" custScaleX="12553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ECFD9AE-C009-4D53-8EF2-0A86D99D1536}" type="pres">
      <dgm:prSet presAssocID="{BCE1DFDE-AF6D-482C-89EF-938A35FAA081}" presName="rootConnector1" presStyleLbl="node1" presStyleIdx="0" presStyleCnt="0"/>
      <dgm:spPr/>
      <dgm:t>
        <a:bodyPr/>
        <a:lstStyle/>
        <a:p>
          <a:endParaRPr lang="pt-BR"/>
        </a:p>
      </dgm:t>
    </dgm:pt>
    <dgm:pt modelId="{E321A5E8-548B-4F40-9CC0-DAB48B17D28A}" type="pres">
      <dgm:prSet presAssocID="{BCE1DFDE-AF6D-482C-89EF-938A35FAA081}" presName="hierChild2" presStyleCnt="0"/>
      <dgm:spPr/>
      <dgm:t>
        <a:bodyPr/>
        <a:lstStyle/>
        <a:p>
          <a:endParaRPr lang="pt-BR"/>
        </a:p>
      </dgm:t>
    </dgm:pt>
    <dgm:pt modelId="{F8DFF2A5-0834-42C7-BA73-2C4EB419836D}" type="pres">
      <dgm:prSet presAssocID="{0DC608C1-80AF-46EF-A618-F60C8CC87ADB}" presName="Name64" presStyleLbl="parChTrans1D2" presStyleIdx="0" presStyleCnt="7"/>
      <dgm:spPr/>
      <dgm:t>
        <a:bodyPr/>
        <a:lstStyle/>
        <a:p>
          <a:endParaRPr lang="pt-BR"/>
        </a:p>
      </dgm:t>
    </dgm:pt>
    <dgm:pt modelId="{F0026BF2-7885-427F-AB2C-519831FF9714}" type="pres">
      <dgm:prSet presAssocID="{2A62DE67-3B37-4C88-9D6D-84417C81B7E5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EADC9114-ED37-464E-8DAE-5E82C96CFBB9}" type="pres">
      <dgm:prSet presAssocID="{2A62DE67-3B37-4C88-9D6D-84417C81B7E5}" presName="rootComposite" presStyleCnt="0"/>
      <dgm:spPr/>
      <dgm:t>
        <a:bodyPr/>
        <a:lstStyle/>
        <a:p>
          <a:endParaRPr lang="pt-BR"/>
        </a:p>
      </dgm:t>
    </dgm:pt>
    <dgm:pt modelId="{C4266EDE-10BE-4D69-8D75-77857C71AE88}" type="pres">
      <dgm:prSet presAssocID="{2A62DE67-3B37-4C88-9D6D-84417C81B7E5}" presName="rootText" presStyleLbl="node2" presStyleIdx="0" presStyleCnt="7" custScaleX="24639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8F7677-F57E-4BAB-8D5E-5C8923F69312}" type="pres">
      <dgm:prSet presAssocID="{2A62DE67-3B37-4C88-9D6D-84417C81B7E5}" presName="rootConnector" presStyleLbl="node2" presStyleIdx="0" presStyleCnt="7"/>
      <dgm:spPr/>
      <dgm:t>
        <a:bodyPr/>
        <a:lstStyle/>
        <a:p>
          <a:endParaRPr lang="pt-BR"/>
        </a:p>
      </dgm:t>
    </dgm:pt>
    <dgm:pt modelId="{20B748B1-887C-4ACE-8CA8-0EF2B32020EF}" type="pres">
      <dgm:prSet presAssocID="{2A62DE67-3B37-4C88-9D6D-84417C81B7E5}" presName="hierChild4" presStyleCnt="0"/>
      <dgm:spPr/>
      <dgm:t>
        <a:bodyPr/>
        <a:lstStyle/>
        <a:p>
          <a:endParaRPr lang="pt-BR"/>
        </a:p>
      </dgm:t>
    </dgm:pt>
    <dgm:pt modelId="{DA41D1B0-DA38-4C06-91C9-8B8962EBC5EA}" type="pres">
      <dgm:prSet presAssocID="{2A62DE67-3B37-4C88-9D6D-84417C81B7E5}" presName="hierChild5" presStyleCnt="0"/>
      <dgm:spPr/>
      <dgm:t>
        <a:bodyPr/>
        <a:lstStyle/>
        <a:p>
          <a:endParaRPr lang="pt-BR"/>
        </a:p>
      </dgm:t>
    </dgm:pt>
    <dgm:pt modelId="{48FF2C6D-2F5E-4424-84E0-0F45F25FF03F}" type="pres">
      <dgm:prSet presAssocID="{8DE8357B-7D89-46B8-9C31-FBF06E887E54}" presName="Name64" presStyleLbl="parChTrans1D2" presStyleIdx="1" presStyleCnt="7"/>
      <dgm:spPr/>
      <dgm:t>
        <a:bodyPr/>
        <a:lstStyle/>
        <a:p>
          <a:endParaRPr lang="pt-BR"/>
        </a:p>
      </dgm:t>
    </dgm:pt>
    <dgm:pt modelId="{DADD2E33-BBD1-44AC-A339-F5246C633582}" type="pres">
      <dgm:prSet presAssocID="{2F78FE98-AE84-4D30-B9E7-09D247E12857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3D9392D7-6919-4FB4-B15D-834E5DD858EC}" type="pres">
      <dgm:prSet presAssocID="{2F78FE98-AE84-4D30-B9E7-09D247E12857}" presName="rootComposite" presStyleCnt="0"/>
      <dgm:spPr/>
      <dgm:t>
        <a:bodyPr/>
        <a:lstStyle/>
        <a:p>
          <a:endParaRPr lang="pt-BR"/>
        </a:p>
      </dgm:t>
    </dgm:pt>
    <dgm:pt modelId="{9B89FEE1-C229-41E3-8E3A-B10BC3054742}" type="pres">
      <dgm:prSet presAssocID="{2F78FE98-AE84-4D30-B9E7-09D247E12857}" presName="rootText" presStyleLbl="node2" presStyleIdx="1" presStyleCnt="7" custScaleX="2477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E5DEAFC-F6EB-49EE-A1E8-DD8E2B7E501D}" type="pres">
      <dgm:prSet presAssocID="{2F78FE98-AE84-4D30-B9E7-09D247E12857}" presName="rootConnector" presStyleLbl="node2" presStyleIdx="1" presStyleCnt="7"/>
      <dgm:spPr/>
      <dgm:t>
        <a:bodyPr/>
        <a:lstStyle/>
        <a:p>
          <a:endParaRPr lang="pt-BR"/>
        </a:p>
      </dgm:t>
    </dgm:pt>
    <dgm:pt modelId="{0D628629-CCB7-4E15-BF11-A020196E46CC}" type="pres">
      <dgm:prSet presAssocID="{2F78FE98-AE84-4D30-B9E7-09D247E12857}" presName="hierChild4" presStyleCnt="0"/>
      <dgm:spPr/>
      <dgm:t>
        <a:bodyPr/>
        <a:lstStyle/>
        <a:p>
          <a:endParaRPr lang="pt-BR"/>
        </a:p>
      </dgm:t>
    </dgm:pt>
    <dgm:pt modelId="{CA3F1036-D72A-46EE-AD12-9C3B949D79F5}" type="pres">
      <dgm:prSet presAssocID="{2F78FE98-AE84-4D30-B9E7-09D247E12857}" presName="hierChild5" presStyleCnt="0"/>
      <dgm:spPr/>
      <dgm:t>
        <a:bodyPr/>
        <a:lstStyle/>
        <a:p>
          <a:endParaRPr lang="pt-BR"/>
        </a:p>
      </dgm:t>
    </dgm:pt>
    <dgm:pt modelId="{C8FD4DB2-FDA3-4F46-8872-DBBB29E63096}" type="pres">
      <dgm:prSet presAssocID="{2E9C14C5-A893-4A3A-9783-B05F4A5699CC}" presName="Name64" presStyleLbl="parChTrans1D2" presStyleIdx="2" presStyleCnt="7"/>
      <dgm:spPr/>
      <dgm:t>
        <a:bodyPr/>
        <a:lstStyle/>
        <a:p>
          <a:endParaRPr lang="pt-BR"/>
        </a:p>
      </dgm:t>
    </dgm:pt>
    <dgm:pt modelId="{32A9F1D1-2370-468C-97F1-28B23AF988D3}" type="pres">
      <dgm:prSet presAssocID="{C3720E40-4E55-42AD-9CD3-A14973BFD802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1BB6208-4F9E-4CC6-8ABA-D75F1689E8D0}" type="pres">
      <dgm:prSet presAssocID="{C3720E40-4E55-42AD-9CD3-A14973BFD802}" presName="rootComposite" presStyleCnt="0"/>
      <dgm:spPr/>
      <dgm:t>
        <a:bodyPr/>
        <a:lstStyle/>
        <a:p>
          <a:endParaRPr lang="pt-BR"/>
        </a:p>
      </dgm:t>
    </dgm:pt>
    <dgm:pt modelId="{2898AF36-27BE-4275-A517-7740045FDE80}" type="pres">
      <dgm:prSet presAssocID="{C3720E40-4E55-42AD-9CD3-A14973BFD802}" presName="rootText" presStyleLbl="node2" presStyleIdx="2" presStyleCnt="7" custScaleX="2477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3E12E2B-ED1B-44A6-BC17-44DB34498C3D}" type="pres">
      <dgm:prSet presAssocID="{C3720E40-4E55-42AD-9CD3-A14973BFD802}" presName="rootConnector" presStyleLbl="node2" presStyleIdx="2" presStyleCnt="7"/>
      <dgm:spPr/>
      <dgm:t>
        <a:bodyPr/>
        <a:lstStyle/>
        <a:p>
          <a:endParaRPr lang="pt-BR"/>
        </a:p>
      </dgm:t>
    </dgm:pt>
    <dgm:pt modelId="{A3662B82-D789-4971-BBA7-DAAD54E8D43D}" type="pres">
      <dgm:prSet presAssocID="{C3720E40-4E55-42AD-9CD3-A14973BFD802}" presName="hierChild4" presStyleCnt="0"/>
      <dgm:spPr/>
      <dgm:t>
        <a:bodyPr/>
        <a:lstStyle/>
        <a:p>
          <a:endParaRPr lang="pt-BR"/>
        </a:p>
      </dgm:t>
    </dgm:pt>
    <dgm:pt modelId="{8A8C70E8-72DF-42B2-B473-8B66DA15D015}" type="pres">
      <dgm:prSet presAssocID="{C3720E40-4E55-42AD-9CD3-A14973BFD802}" presName="hierChild5" presStyleCnt="0"/>
      <dgm:spPr/>
      <dgm:t>
        <a:bodyPr/>
        <a:lstStyle/>
        <a:p>
          <a:endParaRPr lang="pt-BR"/>
        </a:p>
      </dgm:t>
    </dgm:pt>
    <dgm:pt modelId="{1794B618-3DE0-4954-B5D2-02FFE248713F}" type="pres">
      <dgm:prSet presAssocID="{F830E2BF-3959-4CC3-BB79-61F2B12D6613}" presName="Name64" presStyleLbl="parChTrans1D2" presStyleIdx="3" presStyleCnt="7"/>
      <dgm:spPr/>
      <dgm:t>
        <a:bodyPr/>
        <a:lstStyle/>
        <a:p>
          <a:endParaRPr lang="pt-BR"/>
        </a:p>
      </dgm:t>
    </dgm:pt>
    <dgm:pt modelId="{996A315B-7C59-46A9-9808-9F2BE807D978}" type="pres">
      <dgm:prSet presAssocID="{2806E539-D04A-4666-B22D-082F4309580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80189718-B543-4EC0-8A53-7271A4289797}" type="pres">
      <dgm:prSet presAssocID="{2806E539-D04A-4666-B22D-082F43095801}" presName="rootComposite" presStyleCnt="0"/>
      <dgm:spPr/>
      <dgm:t>
        <a:bodyPr/>
        <a:lstStyle/>
        <a:p>
          <a:endParaRPr lang="pt-BR"/>
        </a:p>
      </dgm:t>
    </dgm:pt>
    <dgm:pt modelId="{A1D97611-A187-4570-924E-276C21085A85}" type="pres">
      <dgm:prSet presAssocID="{2806E539-D04A-4666-B22D-082F43095801}" presName="rootText" presStyleLbl="node2" presStyleIdx="3" presStyleCnt="7" custScaleX="2492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C91804-0755-49B5-B604-BF8F50E2DE2C}" type="pres">
      <dgm:prSet presAssocID="{2806E539-D04A-4666-B22D-082F43095801}" presName="rootConnector" presStyleLbl="node2" presStyleIdx="3" presStyleCnt="7"/>
      <dgm:spPr/>
      <dgm:t>
        <a:bodyPr/>
        <a:lstStyle/>
        <a:p>
          <a:endParaRPr lang="pt-BR"/>
        </a:p>
      </dgm:t>
    </dgm:pt>
    <dgm:pt modelId="{A7DD0D50-7DCB-426F-9BEB-EDA697CA02DA}" type="pres">
      <dgm:prSet presAssocID="{2806E539-D04A-4666-B22D-082F43095801}" presName="hierChild4" presStyleCnt="0"/>
      <dgm:spPr/>
      <dgm:t>
        <a:bodyPr/>
        <a:lstStyle/>
        <a:p>
          <a:endParaRPr lang="pt-BR"/>
        </a:p>
      </dgm:t>
    </dgm:pt>
    <dgm:pt modelId="{6200F77F-4473-4CFC-8089-7FE91944ECAA}" type="pres">
      <dgm:prSet presAssocID="{2806E539-D04A-4666-B22D-082F43095801}" presName="hierChild5" presStyleCnt="0"/>
      <dgm:spPr/>
      <dgm:t>
        <a:bodyPr/>
        <a:lstStyle/>
        <a:p>
          <a:endParaRPr lang="pt-BR"/>
        </a:p>
      </dgm:t>
    </dgm:pt>
    <dgm:pt modelId="{0AD78CC3-2DE5-485F-A6FF-03A51CDCE0AF}" type="pres">
      <dgm:prSet presAssocID="{A54DF170-7DAB-4F98-A6F3-B96C60872852}" presName="Name64" presStyleLbl="parChTrans1D2" presStyleIdx="4" presStyleCnt="7"/>
      <dgm:spPr/>
      <dgm:t>
        <a:bodyPr/>
        <a:lstStyle/>
        <a:p>
          <a:endParaRPr lang="pt-BR"/>
        </a:p>
      </dgm:t>
    </dgm:pt>
    <dgm:pt modelId="{CE588C94-F532-4CD9-B7CC-BCEC073E7EBF}" type="pres">
      <dgm:prSet presAssocID="{18291839-E688-4E22-A201-B79510329C3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E08626D4-A3F0-443C-9E78-67BE84EA916B}" type="pres">
      <dgm:prSet presAssocID="{18291839-E688-4E22-A201-B79510329C3D}" presName="rootComposite" presStyleCnt="0"/>
      <dgm:spPr/>
      <dgm:t>
        <a:bodyPr/>
        <a:lstStyle/>
        <a:p>
          <a:endParaRPr lang="pt-BR"/>
        </a:p>
      </dgm:t>
    </dgm:pt>
    <dgm:pt modelId="{B3E17849-F333-4B8C-A444-17DAA52D37DF}" type="pres">
      <dgm:prSet presAssocID="{18291839-E688-4E22-A201-B79510329C3D}" presName="rootText" presStyleLbl="node2" presStyleIdx="4" presStyleCnt="7" custScaleX="2493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968100-CD5F-4E9A-A305-73BECAD75F00}" type="pres">
      <dgm:prSet presAssocID="{18291839-E688-4E22-A201-B79510329C3D}" presName="rootConnector" presStyleLbl="node2" presStyleIdx="4" presStyleCnt="7"/>
      <dgm:spPr/>
      <dgm:t>
        <a:bodyPr/>
        <a:lstStyle/>
        <a:p>
          <a:endParaRPr lang="pt-BR"/>
        </a:p>
      </dgm:t>
    </dgm:pt>
    <dgm:pt modelId="{EB38B639-85DA-425F-865C-D57B9267BA8E}" type="pres">
      <dgm:prSet presAssocID="{18291839-E688-4E22-A201-B79510329C3D}" presName="hierChild4" presStyleCnt="0"/>
      <dgm:spPr/>
      <dgm:t>
        <a:bodyPr/>
        <a:lstStyle/>
        <a:p>
          <a:endParaRPr lang="pt-BR"/>
        </a:p>
      </dgm:t>
    </dgm:pt>
    <dgm:pt modelId="{097B9020-A991-4857-B3B4-EE61968FEC2C}" type="pres">
      <dgm:prSet presAssocID="{18291839-E688-4E22-A201-B79510329C3D}" presName="hierChild5" presStyleCnt="0"/>
      <dgm:spPr/>
      <dgm:t>
        <a:bodyPr/>
        <a:lstStyle/>
        <a:p>
          <a:endParaRPr lang="pt-BR"/>
        </a:p>
      </dgm:t>
    </dgm:pt>
    <dgm:pt modelId="{9F121A96-37AA-4DB2-B565-A5E2907FC3B5}" type="pres">
      <dgm:prSet presAssocID="{41DBDE8A-BF23-41C5-A4AC-1F4210A3A7CD}" presName="Name64" presStyleLbl="parChTrans1D2" presStyleIdx="5" presStyleCnt="7"/>
      <dgm:spPr/>
      <dgm:t>
        <a:bodyPr/>
        <a:lstStyle/>
        <a:p>
          <a:endParaRPr lang="pt-BR"/>
        </a:p>
      </dgm:t>
    </dgm:pt>
    <dgm:pt modelId="{92D313BB-73DC-4594-A4DF-BDAFD3966091}" type="pres">
      <dgm:prSet presAssocID="{FD0FA494-BB2E-4210-B2E2-577B08F85BD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FB8DFDCC-1ED0-42B2-94B0-41D451DFA1C3}" type="pres">
      <dgm:prSet presAssocID="{FD0FA494-BB2E-4210-B2E2-577B08F85BDC}" presName="rootComposite" presStyleCnt="0"/>
      <dgm:spPr/>
      <dgm:t>
        <a:bodyPr/>
        <a:lstStyle/>
        <a:p>
          <a:endParaRPr lang="pt-BR"/>
        </a:p>
      </dgm:t>
    </dgm:pt>
    <dgm:pt modelId="{F0BCF3FA-9F67-4F72-9CB2-4E5ADFA9E82B}" type="pres">
      <dgm:prSet presAssocID="{FD0FA494-BB2E-4210-B2E2-577B08F85BDC}" presName="rootText" presStyleLbl="node2" presStyleIdx="5" presStyleCnt="7" custScaleX="2502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CAC2B4E-5229-4420-A054-D776CCA77CC1}" type="pres">
      <dgm:prSet presAssocID="{FD0FA494-BB2E-4210-B2E2-577B08F85BDC}" presName="rootConnector" presStyleLbl="node2" presStyleIdx="5" presStyleCnt="7"/>
      <dgm:spPr/>
      <dgm:t>
        <a:bodyPr/>
        <a:lstStyle/>
        <a:p>
          <a:endParaRPr lang="pt-BR"/>
        </a:p>
      </dgm:t>
    </dgm:pt>
    <dgm:pt modelId="{E764EE44-C9D5-4AC2-B71E-3C8E64778A70}" type="pres">
      <dgm:prSet presAssocID="{FD0FA494-BB2E-4210-B2E2-577B08F85BDC}" presName="hierChild4" presStyleCnt="0"/>
      <dgm:spPr/>
      <dgm:t>
        <a:bodyPr/>
        <a:lstStyle/>
        <a:p>
          <a:endParaRPr lang="pt-BR"/>
        </a:p>
      </dgm:t>
    </dgm:pt>
    <dgm:pt modelId="{9F91E400-2C02-4B04-887B-6EB257F5D2E1}" type="pres">
      <dgm:prSet presAssocID="{FD0FA494-BB2E-4210-B2E2-577B08F85BDC}" presName="hierChild5" presStyleCnt="0"/>
      <dgm:spPr/>
      <dgm:t>
        <a:bodyPr/>
        <a:lstStyle/>
        <a:p>
          <a:endParaRPr lang="pt-BR"/>
        </a:p>
      </dgm:t>
    </dgm:pt>
    <dgm:pt modelId="{C973C201-EA8F-4A28-9DBA-79DDB8E916CE}" type="pres">
      <dgm:prSet presAssocID="{7D205608-F00E-4612-94DB-0A0320459100}" presName="Name64" presStyleLbl="parChTrans1D2" presStyleIdx="6" presStyleCnt="7"/>
      <dgm:spPr/>
      <dgm:t>
        <a:bodyPr/>
        <a:lstStyle/>
        <a:p>
          <a:endParaRPr lang="pt-BR"/>
        </a:p>
      </dgm:t>
    </dgm:pt>
    <dgm:pt modelId="{5FC13E23-B297-478D-B40A-86817381F5B9}" type="pres">
      <dgm:prSet presAssocID="{FB293723-4EAD-450A-BD9E-F51B7D7B5DE2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7533C3BD-2C46-4A07-9BF2-6F0D04695834}" type="pres">
      <dgm:prSet presAssocID="{FB293723-4EAD-450A-BD9E-F51B7D7B5DE2}" presName="rootComposite" presStyleCnt="0"/>
      <dgm:spPr/>
      <dgm:t>
        <a:bodyPr/>
        <a:lstStyle/>
        <a:p>
          <a:endParaRPr lang="pt-BR"/>
        </a:p>
      </dgm:t>
    </dgm:pt>
    <dgm:pt modelId="{0725D4EB-569C-4066-8078-BDA172D650F0}" type="pres">
      <dgm:prSet presAssocID="{FB293723-4EAD-450A-BD9E-F51B7D7B5DE2}" presName="rootText" presStyleLbl="node2" presStyleIdx="6" presStyleCnt="7" custScaleX="25063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D6C809-E70D-4D18-9304-4703EE9E5C59}" type="pres">
      <dgm:prSet presAssocID="{FB293723-4EAD-450A-BD9E-F51B7D7B5DE2}" presName="rootConnector" presStyleLbl="node2" presStyleIdx="6" presStyleCnt="7"/>
      <dgm:spPr/>
      <dgm:t>
        <a:bodyPr/>
        <a:lstStyle/>
        <a:p>
          <a:endParaRPr lang="pt-BR"/>
        </a:p>
      </dgm:t>
    </dgm:pt>
    <dgm:pt modelId="{059380DB-4204-416D-A429-02C0E7B28A31}" type="pres">
      <dgm:prSet presAssocID="{FB293723-4EAD-450A-BD9E-F51B7D7B5DE2}" presName="hierChild4" presStyleCnt="0"/>
      <dgm:spPr/>
      <dgm:t>
        <a:bodyPr/>
        <a:lstStyle/>
        <a:p>
          <a:endParaRPr lang="pt-BR"/>
        </a:p>
      </dgm:t>
    </dgm:pt>
    <dgm:pt modelId="{D090E957-765D-4588-B7DE-2EB94DFA3CC1}" type="pres">
      <dgm:prSet presAssocID="{FB293723-4EAD-450A-BD9E-F51B7D7B5DE2}" presName="hierChild5" presStyleCnt="0"/>
      <dgm:spPr/>
      <dgm:t>
        <a:bodyPr/>
        <a:lstStyle/>
        <a:p>
          <a:endParaRPr lang="pt-BR"/>
        </a:p>
      </dgm:t>
    </dgm:pt>
    <dgm:pt modelId="{E1E1A44A-3996-4808-96B8-21B72D8A5E6A}" type="pres">
      <dgm:prSet presAssocID="{BCE1DFDE-AF6D-482C-89EF-938A35FAA081}" presName="hierChild3" presStyleCnt="0"/>
      <dgm:spPr/>
      <dgm:t>
        <a:bodyPr/>
        <a:lstStyle/>
        <a:p>
          <a:endParaRPr lang="pt-BR"/>
        </a:p>
      </dgm:t>
    </dgm:pt>
    <dgm:pt modelId="{03BD9A4B-197B-4A75-9C95-9504AAC15D51}" type="pres">
      <dgm:prSet presAssocID="{B1A33FCE-7523-4836-B594-7EDBE132EBB9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042714B6-9CA9-4CA9-9BC8-8BABC9CB59B5}" type="pres">
      <dgm:prSet presAssocID="{B1A33FCE-7523-4836-B594-7EDBE132EBB9}" presName="rootComposite1" presStyleCnt="0"/>
      <dgm:spPr/>
      <dgm:t>
        <a:bodyPr/>
        <a:lstStyle/>
        <a:p>
          <a:endParaRPr lang="pt-BR"/>
        </a:p>
      </dgm:t>
    </dgm:pt>
    <dgm:pt modelId="{046B7B70-2691-4731-9149-CE9DABEA88B9}" type="pres">
      <dgm:prSet presAssocID="{B1A33FCE-7523-4836-B594-7EDBE132EBB9}" presName="rootText1" presStyleLbl="node0" presStyleIdx="1" presStyleCnt="2" custScaleX="135267" custLinFactNeighborX="-7703" custLinFactNeighborY="3142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FBB81A0-98B2-4415-B809-C79D4543AA6E}" type="pres">
      <dgm:prSet presAssocID="{B1A33FCE-7523-4836-B594-7EDBE132EBB9}" presName="rootConnector1" presStyleLbl="node1" presStyleIdx="0" presStyleCnt="0"/>
      <dgm:spPr/>
      <dgm:t>
        <a:bodyPr/>
        <a:lstStyle/>
        <a:p>
          <a:endParaRPr lang="pt-BR"/>
        </a:p>
      </dgm:t>
    </dgm:pt>
    <dgm:pt modelId="{500E355D-2229-44D1-BAA2-FB1449EFE4F8}" type="pres">
      <dgm:prSet presAssocID="{B1A33FCE-7523-4836-B594-7EDBE132EBB9}" presName="hierChild2" presStyleCnt="0"/>
      <dgm:spPr/>
      <dgm:t>
        <a:bodyPr/>
        <a:lstStyle/>
        <a:p>
          <a:endParaRPr lang="pt-BR"/>
        </a:p>
      </dgm:t>
    </dgm:pt>
    <dgm:pt modelId="{37A15CEE-28CD-47EC-9F78-8A16BBD8A9FE}" type="pres">
      <dgm:prSet presAssocID="{B1A33FCE-7523-4836-B594-7EDBE132EBB9}" presName="hierChild3" presStyleCnt="0"/>
      <dgm:spPr/>
      <dgm:t>
        <a:bodyPr/>
        <a:lstStyle/>
        <a:p>
          <a:endParaRPr lang="pt-BR"/>
        </a:p>
      </dgm:t>
    </dgm:pt>
  </dgm:ptLst>
  <dgm:cxnLst>
    <dgm:cxn modelId="{A5BBC854-2414-4262-B9B6-BB5972AB995D}" type="presOf" srcId="{FB293723-4EAD-450A-BD9E-F51B7D7B5DE2}" destId="{E8D6C809-E70D-4D18-9304-4703EE9E5C59}" srcOrd="1" destOrd="0" presId="urn:microsoft.com/office/officeart/2009/3/layout/HorizontalOrganizationChart"/>
    <dgm:cxn modelId="{76632BA0-D2A6-4550-A6F0-4D0622E45802}" srcId="{797AC466-E18F-4EA0-A3B4-02CF6BE425D4}" destId="{B1A33FCE-7523-4836-B594-7EDBE132EBB9}" srcOrd="1" destOrd="0" parTransId="{E09960CA-B921-4BF7-AFD9-BD6904666312}" sibTransId="{AB6ACC3F-45C6-43F3-9879-FAE7B9B61B78}"/>
    <dgm:cxn modelId="{6721FFDD-088C-4ACE-BCDB-646E086DF191}" srcId="{BCE1DFDE-AF6D-482C-89EF-938A35FAA081}" destId="{2806E539-D04A-4666-B22D-082F43095801}" srcOrd="3" destOrd="0" parTransId="{F830E2BF-3959-4CC3-BB79-61F2B12D6613}" sibTransId="{B657C29F-8202-40AD-8B38-9440A8DCBCEC}"/>
    <dgm:cxn modelId="{2077096A-DFD7-4321-8D72-141FB256D076}" type="presOf" srcId="{18291839-E688-4E22-A201-B79510329C3D}" destId="{45968100-CD5F-4E9A-A305-73BECAD75F00}" srcOrd="1" destOrd="0" presId="urn:microsoft.com/office/officeart/2009/3/layout/HorizontalOrganizationChart"/>
    <dgm:cxn modelId="{ABB214C3-E882-45CC-BCA1-08D896DE3B97}" srcId="{BCE1DFDE-AF6D-482C-89EF-938A35FAA081}" destId="{FB293723-4EAD-450A-BD9E-F51B7D7B5DE2}" srcOrd="6" destOrd="0" parTransId="{7D205608-F00E-4612-94DB-0A0320459100}" sibTransId="{27567935-3929-4F2A-902B-D5EE577FFD21}"/>
    <dgm:cxn modelId="{88B1EB36-2EA8-445B-A0F6-FC7F9C684EFD}" type="presOf" srcId="{B1A33FCE-7523-4836-B594-7EDBE132EBB9}" destId="{046B7B70-2691-4731-9149-CE9DABEA88B9}" srcOrd="0" destOrd="0" presId="urn:microsoft.com/office/officeart/2009/3/layout/HorizontalOrganizationChart"/>
    <dgm:cxn modelId="{1C87990A-233F-4562-B3E8-1F5A2616EF3B}" type="presOf" srcId="{FB293723-4EAD-450A-BD9E-F51B7D7B5DE2}" destId="{0725D4EB-569C-4066-8078-BDA172D650F0}" srcOrd="0" destOrd="0" presId="urn:microsoft.com/office/officeart/2009/3/layout/HorizontalOrganizationChart"/>
    <dgm:cxn modelId="{1EB25CDA-7218-4CD0-B209-D23D4D28DD84}" type="presOf" srcId="{2A62DE67-3B37-4C88-9D6D-84417C81B7E5}" destId="{F98F7677-F57E-4BAB-8D5E-5C8923F69312}" srcOrd="1" destOrd="0" presId="urn:microsoft.com/office/officeart/2009/3/layout/HorizontalOrganizationChart"/>
    <dgm:cxn modelId="{6C56C54A-785D-44BC-A629-99CA6BEFF225}" srcId="{797AC466-E18F-4EA0-A3B4-02CF6BE425D4}" destId="{BCE1DFDE-AF6D-482C-89EF-938A35FAA081}" srcOrd="0" destOrd="0" parTransId="{42E21101-6AC3-4F59-84BD-3D9156E4F47A}" sibTransId="{31EE9573-B83F-447F-AA27-740C8F3AF706}"/>
    <dgm:cxn modelId="{5FCBCCF4-B8D1-4822-A1F3-A891C18AC791}" type="presOf" srcId="{2E9C14C5-A893-4A3A-9783-B05F4A5699CC}" destId="{C8FD4DB2-FDA3-4F46-8872-DBBB29E63096}" srcOrd="0" destOrd="0" presId="urn:microsoft.com/office/officeart/2009/3/layout/HorizontalOrganizationChart"/>
    <dgm:cxn modelId="{EA99EE05-92BC-4504-B7FB-0D8B328C891C}" type="presOf" srcId="{8DE8357B-7D89-46B8-9C31-FBF06E887E54}" destId="{48FF2C6D-2F5E-4424-84E0-0F45F25FF03F}" srcOrd="0" destOrd="0" presId="urn:microsoft.com/office/officeart/2009/3/layout/HorizontalOrganizationChart"/>
    <dgm:cxn modelId="{27A94AEF-145A-4233-BA8D-FBDF14BEBE96}" type="presOf" srcId="{FD0FA494-BB2E-4210-B2E2-577B08F85BDC}" destId="{1CAC2B4E-5229-4420-A054-D776CCA77CC1}" srcOrd="1" destOrd="0" presId="urn:microsoft.com/office/officeart/2009/3/layout/HorizontalOrganizationChart"/>
    <dgm:cxn modelId="{FCAAD6F7-E4A8-4FB5-B4A7-371832E2952D}" type="presOf" srcId="{B1A33FCE-7523-4836-B594-7EDBE132EBB9}" destId="{0FBB81A0-98B2-4415-B809-C79D4543AA6E}" srcOrd="1" destOrd="0" presId="urn:microsoft.com/office/officeart/2009/3/layout/HorizontalOrganizationChart"/>
    <dgm:cxn modelId="{2D5AB6EB-4429-4145-8272-EBA7E54C8FDB}" srcId="{BCE1DFDE-AF6D-482C-89EF-938A35FAA081}" destId="{18291839-E688-4E22-A201-B79510329C3D}" srcOrd="4" destOrd="0" parTransId="{A54DF170-7DAB-4F98-A6F3-B96C60872852}" sibTransId="{42ED9457-0278-4DE4-A46A-2860F7DB0815}"/>
    <dgm:cxn modelId="{073872B3-BA1B-4FFA-9E68-60A67BCD5213}" type="presOf" srcId="{BCE1DFDE-AF6D-482C-89EF-938A35FAA081}" destId="{F137BAA1-AFFF-4ED9-82DD-5D771406638F}" srcOrd="0" destOrd="0" presId="urn:microsoft.com/office/officeart/2009/3/layout/HorizontalOrganizationChart"/>
    <dgm:cxn modelId="{ABB7BB66-6630-45D6-97A4-12E10F0FE44E}" type="presOf" srcId="{C3720E40-4E55-42AD-9CD3-A14973BFD802}" destId="{2898AF36-27BE-4275-A517-7740045FDE80}" srcOrd="0" destOrd="0" presId="urn:microsoft.com/office/officeart/2009/3/layout/HorizontalOrganizationChart"/>
    <dgm:cxn modelId="{CF1658C3-C430-4D72-BB84-EE6EC123FFF3}" srcId="{BCE1DFDE-AF6D-482C-89EF-938A35FAA081}" destId="{C3720E40-4E55-42AD-9CD3-A14973BFD802}" srcOrd="2" destOrd="0" parTransId="{2E9C14C5-A893-4A3A-9783-B05F4A5699CC}" sibTransId="{F637A403-2622-4EF2-A58B-A34059523EF7}"/>
    <dgm:cxn modelId="{80AF393A-AA63-4D90-925F-D610060FD005}" type="presOf" srcId="{0DC608C1-80AF-46EF-A618-F60C8CC87ADB}" destId="{F8DFF2A5-0834-42C7-BA73-2C4EB419836D}" srcOrd="0" destOrd="0" presId="urn:microsoft.com/office/officeart/2009/3/layout/HorizontalOrganizationChart"/>
    <dgm:cxn modelId="{C6464173-391A-440C-BE59-4771D43F07FB}" type="presOf" srcId="{2F78FE98-AE84-4D30-B9E7-09D247E12857}" destId="{8E5DEAFC-F6EB-49EE-A1E8-DD8E2B7E501D}" srcOrd="1" destOrd="0" presId="urn:microsoft.com/office/officeart/2009/3/layout/HorizontalOrganizationChart"/>
    <dgm:cxn modelId="{6BBC7394-FD38-48F6-9D55-2F9861657A75}" type="presOf" srcId="{A54DF170-7DAB-4F98-A6F3-B96C60872852}" destId="{0AD78CC3-2DE5-485F-A6FF-03A51CDCE0AF}" srcOrd="0" destOrd="0" presId="urn:microsoft.com/office/officeart/2009/3/layout/HorizontalOrganizationChart"/>
    <dgm:cxn modelId="{D0F6BE51-E391-4A79-B30E-B3EE06C0F9F2}" type="presOf" srcId="{2806E539-D04A-4666-B22D-082F43095801}" destId="{A1D97611-A187-4570-924E-276C21085A85}" srcOrd="0" destOrd="0" presId="urn:microsoft.com/office/officeart/2009/3/layout/HorizontalOrganizationChart"/>
    <dgm:cxn modelId="{93091BD4-00EC-4153-B815-83F5E60BB090}" type="presOf" srcId="{C3720E40-4E55-42AD-9CD3-A14973BFD802}" destId="{23E12E2B-ED1B-44A6-BC17-44DB34498C3D}" srcOrd="1" destOrd="0" presId="urn:microsoft.com/office/officeart/2009/3/layout/HorizontalOrganizationChart"/>
    <dgm:cxn modelId="{EBA87971-2D9F-4EF7-B9BA-0CBB90A5A590}" type="presOf" srcId="{FD0FA494-BB2E-4210-B2E2-577B08F85BDC}" destId="{F0BCF3FA-9F67-4F72-9CB2-4E5ADFA9E82B}" srcOrd="0" destOrd="0" presId="urn:microsoft.com/office/officeart/2009/3/layout/HorizontalOrganizationChart"/>
    <dgm:cxn modelId="{5AF140C7-02DF-4709-B3C9-C525C34C99F1}" srcId="{BCE1DFDE-AF6D-482C-89EF-938A35FAA081}" destId="{2A62DE67-3B37-4C88-9D6D-84417C81B7E5}" srcOrd="0" destOrd="0" parTransId="{0DC608C1-80AF-46EF-A618-F60C8CC87ADB}" sibTransId="{B3DE3E56-197E-4FDC-B264-EAFCBC9307B4}"/>
    <dgm:cxn modelId="{F1943240-B87A-40F5-856A-3EF86C94A790}" type="presOf" srcId="{797AC466-E18F-4EA0-A3B4-02CF6BE425D4}" destId="{FD8A04E6-63B1-4AAF-B408-DAE8B4939438}" srcOrd="0" destOrd="0" presId="urn:microsoft.com/office/officeart/2009/3/layout/HorizontalOrganizationChart"/>
    <dgm:cxn modelId="{8B7BEB1D-D74B-49EC-8AD3-1353C3D28B2C}" srcId="{BCE1DFDE-AF6D-482C-89EF-938A35FAA081}" destId="{2F78FE98-AE84-4D30-B9E7-09D247E12857}" srcOrd="1" destOrd="0" parTransId="{8DE8357B-7D89-46B8-9C31-FBF06E887E54}" sibTransId="{5E5A7602-86AD-4AAE-B743-BDF1D73F68CA}"/>
    <dgm:cxn modelId="{1066907E-8E71-4517-95BC-503E27195308}" type="presOf" srcId="{2F78FE98-AE84-4D30-B9E7-09D247E12857}" destId="{9B89FEE1-C229-41E3-8E3A-B10BC3054742}" srcOrd="0" destOrd="0" presId="urn:microsoft.com/office/officeart/2009/3/layout/HorizontalOrganizationChart"/>
    <dgm:cxn modelId="{0DDEA9B1-CFFC-4133-9144-568CF0201596}" type="presOf" srcId="{41DBDE8A-BF23-41C5-A4AC-1F4210A3A7CD}" destId="{9F121A96-37AA-4DB2-B565-A5E2907FC3B5}" srcOrd="0" destOrd="0" presId="urn:microsoft.com/office/officeart/2009/3/layout/HorizontalOrganizationChart"/>
    <dgm:cxn modelId="{8B1786BA-9DEF-455A-8B22-2BE8C701128F}" type="presOf" srcId="{2A62DE67-3B37-4C88-9D6D-84417C81B7E5}" destId="{C4266EDE-10BE-4D69-8D75-77857C71AE88}" srcOrd="0" destOrd="0" presId="urn:microsoft.com/office/officeart/2009/3/layout/HorizontalOrganizationChart"/>
    <dgm:cxn modelId="{D4CBC809-957A-4E9E-A720-32EBB35CF509}" type="presOf" srcId="{7D205608-F00E-4612-94DB-0A0320459100}" destId="{C973C201-EA8F-4A28-9DBA-79DDB8E916CE}" srcOrd="0" destOrd="0" presId="urn:microsoft.com/office/officeart/2009/3/layout/HorizontalOrganizationChart"/>
    <dgm:cxn modelId="{37941881-EF2B-4C22-9A25-BA31FE1BDB4E}" type="presOf" srcId="{F830E2BF-3959-4CC3-BB79-61F2B12D6613}" destId="{1794B618-3DE0-4954-B5D2-02FFE248713F}" srcOrd="0" destOrd="0" presId="urn:microsoft.com/office/officeart/2009/3/layout/HorizontalOrganizationChart"/>
    <dgm:cxn modelId="{A8C6F047-A3DD-4D75-8DB3-E824EF2D8264}" type="presOf" srcId="{2806E539-D04A-4666-B22D-082F43095801}" destId="{06C91804-0755-49B5-B604-BF8F50E2DE2C}" srcOrd="1" destOrd="0" presId="urn:microsoft.com/office/officeart/2009/3/layout/HorizontalOrganizationChart"/>
    <dgm:cxn modelId="{2E0AA280-277C-4804-A662-C18AFCE6CF07}" type="presOf" srcId="{18291839-E688-4E22-A201-B79510329C3D}" destId="{B3E17849-F333-4B8C-A444-17DAA52D37DF}" srcOrd="0" destOrd="0" presId="urn:microsoft.com/office/officeart/2009/3/layout/HorizontalOrganizationChart"/>
    <dgm:cxn modelId="{A5A705C9-DBD8-4740-A3F0-207B1A9CC90B}" srcId="{BCE1DFDE-AF6D-482C-89EF-938A35FAA081}" destId="{FD0FA494-BB2E-4210-B2E2-577B08F85BDC}" srcOrd="5" destOrd="0" parTransId="{41DBDE8A-BF23-41C5-A4AC-1F4210A3A7CD}" sibTransId="{1A94163B-A7FD-4318-A599-8B029F43E99F}"/>
    <dgm:cxn modelId="{19C20CFA-7FAF-4A15-9C89-ACDD208E76D5}" type="presOf" srcId="{BCE1DFDE-AF6D-482C-89EF-938A35FAA081}" destId="{0ECFD9AE-C009-4D53-8EF2-0A86D99D1536}" srcOrd="1" destOrd="0" presId="urn:microsoft.com/office/officeart/2009/3/layout/HorizontalOrganizationChart"/>
    <dgm:cxn modelId="{B0CE84CF-4E71-42FA-B220-D3DD1D24437D}" type="presParOf" srcId="{FD8A04E6-63B1-4AAF-B408-DAE8B4939438}" destId="{AA8E96AB-F691-4279-8532-25EF6F16686F}" srcOrd="0" destOrd="0" presId="urn:microsoft.com/office/officeart/2009/3/layout/HorizontalOrganizationChart"/>
    <dgm:cxn modelId="{FE07F65E-64FE-4C21-B98B-0547676BDFFB}" type="presParOf" srcId="{AA8E96AB-F691-4279-8532-25EF6F16686F}" destId="{03E69098-0FC7-4E5B-8F56-5B272B75AFFD}" srcOrd="0" destOrd="0" presId="urn:microsoft.com/office/officeart/2009/3/layout/HorizontalOrganizationChart"/>
    <dgm:cxn modelId="{2A309FE2-5442-419A-BD07-BE6A811FDF99}" type="presParOf" srcId="{03E69098-0FC7-4E5B-8F56-5B272B75AFFD}" destId="{F137BAA1-AFFF-4ED9-82DD-5D771406638F}" srcOrd="0" destOrd="0" presId="urn:microsoft.com/office/officeart/2009/3/layout/HorizontalOrganizationChart"/>
    <dgm:cxn modelId="{219BAFC2-D33F-42CB-A996-F401525B391A}" type="presParOf" srcId="{03E69098-0FC7-4E5B-8F56-5B272B75AFFD}" destId="{0ECFD9AE-C009-4D53-8EF2-0A86D99D1536}" srcOrd="1" destOrd="0" presId="urn:microsoft.com/office/officeart/2009/3/layout/HorizontalOrganizationChart"/>
    <dgm:cxn modelId="{9A564D9A-71EC-43D6-9497-65030499399F}" type="presParOf" srcId="{AA8E96AB-F691-4279-8532-25EF6F16686F}" destId="{E321A5E8-548B-4F40-9CC0-DAB48B17D28A}" srcOrd="1" destOrd="0" presId="urn:microsoft.com/office/officeart/2009/3/layout/HorizontalOrganizationChart"/>
    <dgm:cxn modelId="{7111B68E-71B9-48A3-ABC6-653127DB096E}" type="presParOf" srcId="{E321A5E8-548B-4F40-9CC0-DAB48B17D28A}" destId="{F8DFF2A5-0834-42C7-BA73-2C4EB419836D}" srcOrd="0" destOrd="0" presId="urn:microsoft.com/office/officeart/2009/3/layout/HorizontalOrganizationChart"/>
    <dgm:cxn modelId="{D9A3A44E-26B3-45E2-B5B5-32B554D9A046}" type="presParOf" srcId="{E321A5E8-548B-4F40-9CC0-DAB48B17D28A}" destId="{F0026BF2-7885-427F-AB2C-519831FF9714}" srcOrd="1" destOrd="0" presId="urn:microsoft.com/office/officeart/2009/3/layout/HorizontalOrganizationChart"/>
    <dgm:cxn modelId="{EDD0514D-75C5-4603-9E8E-2E5D180B4B05}" type="presParOf" srcId="{F0026BF2-7885-427F-AB2C-519831FF9714}" destId="{EADC9114-ED37-464E-8DAE-5E82C96CFBB9}" srcOrd="0" destOrd="0" presId="urn:microsoft.com/office/officeart/2009/3/layout/HorizontalOrganizationChart"/>
    <dgm:cxn modelId="{5F334491-E7F2-4175-85DB-2536D7BC189E}" type="presParOf" srcId="{EADC9114-ED37-464E-8DAE-5E82C96CFBB9}" destId="{C4266EDE-10BE-4D69-8D75-77857C71AE88}" srcOrd="0" destOrd="0" presId="urn:microsoft.com/office/officeart/2009/3/layout/HorizontalOrganizationChart"/>
    <dgm:cxn modelId="{FB003746-F373-4606-860D-6EDC632C4D38}" type="presParOf" srcId="{EADC9114-ED37-464E-8DAE-5E82C96CFBB9}" destId="{F98F7677-F57E-4BAB-8D5E-5C8923F69312}" srcOrd="1" destOrd="0" presId="urn:microsoft.com/office/officeart/2009/3/layout/HorizontalOrganizationChart"/>
    <dgm:cxn modelId="{08FF6163-6D69-4590-852A-381FA40D28CD}" type="presParOf" srcId="{F0026BF2-7885-427F-AB2C-519831FF9714}" destId="{20B748B1-887C-4ACE-8CA8-0EF2B32020EF}" srcOrd="1" destOrd="0" presId="urn:microsoft.com/office/officeart/2009/3/layout/HorizontalOrganizationChart"/>
    <dgm:cxn modelId="{B89BBEF6-BF8C-41B5-835A-367D914D091E}" type="presParOf" srcId="{F0026BF2-7885-427F-AB2C-519831FF9714}" destId="{DA41D1B0-DA38-4C06-91C9-8B8962EBC5EA}" srcOrd="2" destOrd="0" presId="urn:microsoft.com/office/officeart/2009/3/layout/HorizontalOrganizationChart"/>
    <dgm:cxn modelId="{FD9F437E-5C58-42CB-AFE0-A941C48A9224}" type="presParOf" srcId="{E321A5E8-548B-4F40-9CC0-DAB48B17D28A}" destId="{48FF2C6D-2F5E-4424-84E0-0F45F25FF03F}" srcOrd="2" destOrd="0" presId="urn:microsoft.com/office/officeart/2009/3/layout/HorizontalOrganizationChart"/>
    <dgm:cxn modelId="{9CF1A466-85B0-4BC1-9BC3-D760FBF733D4}" type="presParOf" srcId="{E321A5E8-548B-4F40-9CC0-DAB48B17D28A}" destId="{DADD2E33-BBD1-44AC-A339-F5246C633582}" srcOrd="3" destOrd="0" presId="urn:microsoft.com/office/officeart/2009/3/layout/HorizontalOrganizationChart"/>
    <dgm:cxn modelId="{BAE32964-D004-4ED7-AAB0-8DD89CBA4DC7}" type="presParOf" srcId="{DADD2E33-BBD1-44AC-A339-F5246C633582}" destId="{3D9392D7-6919-4FB4-B15D-834E5DD858EC}" srcOrd="0" destOrd="0" presId="urn:microsoft.com/office/officeart/2009/3/layout/HorizontalOrganizationChart"/>
    <dgm:cxn modelId="{5A3E9EC4-FC75-48F8-A415-6574CBBBA601}" type="presParOf" srcId="{3D9392D7-6919-4FB4-B15D-834E5DD858EC}" destId="{9B89FEE1-C229-41E3-8E3A-B10BC3054742}" srcOrd="0" destOrd="0" presId="urn:microsoft.com/office/officeart/2009/3/layout/HorizontalOrganizationChart"/>
    <dgm:cxn modelId="{85C0838C-0BED-4F02-84E3-E1AE7D768C24}" type="presParOf" srcId="{3D9392D7-6919-4FB4-B15D-834E5DD858EC}" destId="{8E5DEAFC-F6EB-49EE-A1E8-DD8E2B7E501D}" srcOrd="1" destOrd="0" presId="urn:microsoft.com/office/officeart/2009/3/layout/HorizontalOrganizationChart"/>
    <dgm:cxn modelId="{A5C12766-D2DF-4E14-9B28-FE1C702588A3}" type="presParOf" srcId="{DADD2E33-BBD1-44AC-A339-F5246C633582}" destId="{0D628629-CCB7-4E15-BF11-A020196E46CC}" srcOrd="1" destOrd="0" presId="urn:microsoft.com/office/officeart/2009/3/layout/HorizontalOrganizationChart"/>
    <dgm:cxn modelId="{C87E5A8B-1328-4D3E-AD02-E95697A4A95D}" type="presParOf" srcId="{DADD2E33-BBD1-44AC-A339-F5246C633582}" destId="{CA3F1036-D72A-46EE-AD12-9C3B949D79F5}" srcOrd="2" destOrd="0" presId="urn:microsoft.com/office/officeart/2009/3/layout/HorizontalOrganizationChart"/>
    <dgm:cxn modelId="{1438C68A-D7D4-48D2-A8AD-2B1AD6F79E7F}" type="presParOf" srcId="{E321A5E8-548B-4F40-9CC0-DAB48B17D28A}" destId="{C8FD4DB2-FDA3-4F46-8872-DBBB29E63096}" srcOrd="4" destOrd="0" presId="urn:microsoft.com/office/officeart/2009/3/layout/HorizontalOrganizationChart"/>
    <dgm:cxn modelId="{251E4A3F-DDAB-442C-9181-8681253EF5D1}" type="presParOf" srcId="{E321A5E8-548B-4F40-9CC0-DAB48B17D28A}" destId="{32A9F1D1-2370-468C-97F1-28B23AF988D3}" srcOrd="5" destOrd="0" presId="urn:microsoft.com/office/officeart/2009/3/layout/HorizontalOrganizationChart"/>
    <dgm:cxn modelId="{E3B7E275-FA43-4411-B279-034513C2916C}" type="presParOf" srcId="{32A9F1D1-2370-468C-97F1-28B23AF988D3}" destId="{91BB6208-4F9E-4CC6-8ABA-D75F1689E8D0}" srcOrd="0" destOrd="0" presId="urn:microsoft.com/office/officeart/2009/3/layout/HorizontalOrganizationChart"/>
    <dgm:cxn modelId="{7C4D0D62-2C98-4074-B83E-BFC29D3F0647}" type="presParOf" srcId="{91BB6208-4F9E-4CC6-8ABA-D75F1689E8D0}" destId="{2898AF36-27BE-4275-A517-7740045FDE80}" srcOrd="0" destOrd="0" presId="urn:microsoft.com/office/officeart/2009/3/layout/HorizontalOrganizationChart"/>
    <dgm:cxn modelId="{1ADD994A-67D5-48E9-A705-3E3E89F03897}" type="presParOf" srcId="{91BB6208-4F9E-4CC6-8ABA-D75F1689E8D0}" destId="{23E12E2B-ED1B-44A6-BC17-44DB34498C3D}" srcOrd="1" destOrd="0" presId="urn:microsoft.com/office/officeart/2009/3/layout/HorizontalOrganizationChart"/>
    <dgm:cxn modelId="{F618BCDA-55C6-4CFE-9FDA-248427E96BBA}" type="presParOf" srcId="{32A9F1D1-2370-468C-97F1-28B23AF988D3}" destId="{A3662B82-D789-4971-BBA7-DAAD54E8D43D}" srcOrd="1" destOrd="0" presId="urn:microsoft.com/office/officeart/2009/3/layout/HorizontalOrganizationChart"/>
    <dgm:cxn modelId="{1458EC76-1EBB-4B6C-87EF-D3165D7FA151}" type="presParOf" srcId="{32A9F1D1-2370-468C-97F1-28B23AF988D3}" destId="{8A8C70E8-72DF-42B2-B473-8B66DA15D015}" srcOrd="2" destOrd="0" presId="urn:microsoft.com/office/officeart/2009/3/layout/HorizontalOrganizationChart"/>
    <dgm:cxn modelId="{79E13D5D-58EB-4843-A176-6718F694E16C}" type="presParOf" srcId="{E321A5E8-548B-4F40-9CC0-DAB48B17D28A}" destId="{1794B618-3DE0-4954-B5D2-02FFE248713F}" srcOrd="6" destOrd="0" presId="urn:microsoft.com/office/officeart/2009/3/layout/HorizontalOrganizationChart"/>
    <dgm:cxn modelId="{A6C463BC-CA18-4E20-99C6-05B7A3DD0BDA}" type="presParOf" srcId="{E321A5E8-548B-4F40-9CC0-DAB48B17D28A}" destId="{996A315B-7C59-46A9-9808-9F2BE807D978}" srcOrd="7" destOrd="0" presId="urn:microsoft.com/office/officeart/2009/3/layout/HorizontalOrganizationChart"/>
    <dgm:cxn modelId="{724E4D96-8956-4A72-8619-225C4B1B1CED}" type="presParOf" srcId="{996A315B-7C59-46A9-9808-9F2BE807D978}" destId="{80189718-B543-4EC0-8A53-7271A4289797}" srcOrd="0" destOrd="0" presId="urn:microsoft.com/office/officeart/2009/3/layout/HorizontalOrganizationChart"/>
    <dgm:cxn modelId="{07431BC2-8F17-4479-B5B6-3D84F3EF826A}" type="presParOf" srcId="{80189718-B543-4EC0-8A53-7271A4289797}" destId="{A1D97611-A187-4570-924E-276C21085A85}" srcOrd="0" destOrd="0" presId="urn:microsoft.com/office/officeart/2009/3/layout/HorizontalOrganizationChart"/>
    <dgm:cxn modelId="{7BC86D3E-E94A-49BA-B48D-3728D58BA4F6}" type="presParOf" srcId="{80189718-B543-4EC0-8A53-7271A4289797}" destId="{06C91804-0755-49B5-B604-BF8F50E2DE2C}" srcOrd="1" destOrd="0" presId="urn:microsoft.com/office/officeart/2009/3/layout/HorizontalOrganizationChart"/>
    <dgm:cxn modelId="{D19A9D48-0898-4A01-A83D-0A48FDA9BC1B}" type="presParOf" srcId="{996A315B-7C59-46A9-9808-9F2BE807D978}" destId="{A7DD0D50-7DCB-426F-9BEB-EDA697CA02DA}" srcOrd="1" destOrd="0" presId="urn:microsoft.com/office/officeart/2009/3/layout/HorizontalOrganizationChart"/>
    <dgm:cxn modelId="{8AED3A27-9D4A-4427-BEEA-145B102AF98D}" type="presParOf" srcId="{996A315B-7C59-46A9-9808-9F2BE807D978}" destId="{6200F77F-4473-4CFC-8089-7FE91944ECAA}" srcOrd="2" destOrd="0" presId="urn:microsoft.com/office/officeart/2009/3/layout/HorizontalOrganizationChart"/>
    <dgm:cxn modelId="{571CD5FE-1428-4D00-A5A0-5547F2830421}" type="presParOf" srcId="{E321A5E8-548B-4F40-9CC0-DAB48B17D28A}" destId="{0AD78CC3-2DE5-485F-A6FF-03A51CDCE0AF}" srcOrd="8" destOrd="0" presId="urn:microsoft.com/office/officeart/2009/3/layout/HorizontalOrganizationChart"/>
    <dgm:cxn modelId="{BD341462-2C36-4976-88F7-E441779157B9}" type="presParOf" srcId="{E321A5E8-548B-4F40-9CC0-DAB48B17D28A}" destId="{CE588C94-F532-4CD9-B7CC-BCEC073E7EBF}" srcOrd="9" destOrd="0" presId="urn:microsoft.com/office/officeart/2009/3/layout/HorizontalOrganizationChart"/>
    <dgm:cxn modelId="{4EED9AA8-EC81-48C8-AC68-82D5417CE295}" type="presParOf" srcId="{CE588C94-F532-4CD9-B7CC-BCEC073E7EBF}" destId="{E08626D4-A3F0-443C-9E78-67BE84EA916B}" srcOrd="0" destOrd="0" presId="urn:microsoft.com/office/officeart/2009/3/layout/HorizontalOrganizationChart"/>
    <dgm:cxn modelId="{B26EFDF9-E83F-45B2-9163-A417FB138828}" type="presParOf" srcId="{E08626D4-A3F0-443C-9E78-67BE84EA916B}" destId="{B3E17849-F333-4B8C-A444-17DAA52D37DF}" srcOrd="0" destOrd="0" presId="urn:microsoft.com/office/officeart/2009/3/layout/HorizontalOrganizationChart"/>
    <dgm:cxn modelId="{AF958E7B-10BB-4BCF-A507-C33750492FFD}" type="presParOf" srcId="{E08626D4-A3F0-443C-9E78-67BE84EA916B}" destId="{45968100-CD5F-4E9A-A305-73BECAD75F00}" srcOrd="1" destOrd="0" presId="urn:microsoft.com/office/officeart/2009/3/layout/HorizontalOrganizationChart"/>
    <dgm:cxn modelId="{793C44C8-6CB7-4475-9B67-D64916C608D5}" type="presParOf" srcId="{CE588C94-F532-4CD9-B7CC-BCEC073E7EBF}" destId="{EB38B639-85DA-425F-865C-D57B9267BA8E}" srcOrd="1" destOrd="0" presId="urn:microsoft.com/office/officeart/2009/3/layout/HorizontalOrganizationChart"/>
    <dgm:cxn modelId="{558DD476-811C-4B5B-9D18-EA6DAF13D274}" type="presParOf" srcId="{CE588C94-F532-4CD9-B7CC-BCEC073E7EBF}" destId="{097B9020-A991-4857-B3B4-EE61968FEC2C}" srcOrd="2" destOrd="0" presId="urn:microsoft.com/office/officeart/2009/3/layout/HorizontalOrganizationChart"/>
    <dgm:cxn modelId="{8D59EF72-36F6-4482-94A2-8C6E8C3C21A9}" type="presParOf" srcId="{E321A5E8-548B-4F40-9CC0-DAB48B17D28A}" destId="{9F121A96-37AA-4DB2-B565-A5E2907FC3B5}" srcOrd="10" destOrd="0" presId="urn:microsoft.com/office/officeart/2009/3/layout/HorizontalOrganizationChart"/>
    <dgm:cxn modelId="{1A37FEC3-602F-4C68-B13F-77D92770B34E}" type="presParOf" srcId="{E321A5E8-548B-4F40-9CC0-DAB48B17D28A}" destId="{92D313BB-73DC-4594-A4DF-BDAFD3966091}" srcOrd="11" destOrd="0" presId="urn:microsoft.com/office/officeart/2009/3/layout/HorizontalOrganizationChart"/>
    <dgm:cxn modelId="{8C4F6EE2-66AB-4415-8702-8CC2F80EB8FF}" type="presParOf" srcId="{92D313BB-73DC-4594-A4DF-BDAFD3966091}" destId="{FB8DFDCC-1ED0-42B2-94B0-41D451DFA1C3}" srcOrd="0" destOrd="0" presId="urn:microsoft.com/office/officeart/2009/3/layout/HorizontalOrganizationChart"/>
    <dgm:cxn modelId="{C029C3AB-B7B3-44CE-BD4E-370196D3B3CA}" type="presParOf" srcId="{FB8DFDCC-1ED0-42B2-94B0-41D451DFA1C3}" destId="{F0BCF3FA-9F67-4F72-9CB2-4E5ADFA9E82B}" srcOrd="0" destOrd="0" presId="urn:microsoft.com/office/officeart/2009/3/layout/HorizontalOrganizationChart"/>
    <dgm:cxn modelId="{0B1C9209-261D-44F2-9106-452BB66C9C96}" type="presParOf" srcId="{FB8DFDCC-1ED0-42B2-94B0-41D451DFA1C3}" destId="{1CAC2B4E-5229-4420-A054-D776CCA77CC1}" srcOrd="1" destOrd="0" presId="urn:microsoft.com/office/officeart/2009/3/layout/HorizontalOrganizationChart"/>
    <dgm:cxn modelId="{6707A43D-445C-4839-8F03-0CB358644125}" type="presParOf" srcId="{92D313BB-73DC-4594-A4DF-BDAFD3966091}" destId="{E764EE44-C9D5-4AC2-B71E-3C8E64778A70}" srcOrd="1" destOrd="0" presId="urn:microsoft.com/office/officeart/2009/3/layout/HorizontalOrganizationChart"/>
    <dgm:cxn modelId="{1AEBEFCB-BBCB-448A-B00D-3F40D19EECB4}" type="presParOf" srcId="{92D313BB-73DC-4594-A4DF-BDAFD3966091}" destId="{9F91E400-2C02-4B04-887B-6EB257F5D2E1}" srcOrd="2" destOrd="0" presId="urn:microsoft.com/office/officeart/2009/3/layout/HorizontalOrganizationChart"/>
    <dgm:cxn modelId="{1CF2ABF4-9CAA-4871-AF1F-06F323B1ABF8}" type="presParOf" srcId="{E321A5E8-548B-4F40-9CC0-DAB48B17D28A}" destId="{C973C201-EA8F-4A28-9DBA-79DDB8E916CE}" srcOrd="12" destOrd="0" presId="urn:microsoft.com/office/officeart/2009/3/layout/HorizontalOrganizationChart"/>
    <dgm:cxn modelId="{8D5CE24C-9582-4E98-9707-2F2A05D8AD7C}" type="presParOf" srcId="{E321A5E8-548B-4F40-9CC0-DAB48B17D28A}" destId="{5FC13E23-B297-478D-B40A-86817381F5B9}" srcOrd="13" destOrd="0" presId="urn:microsoft.com/office/officeart/2009/3/layout/HorizontalOrganizationChart"/>
    <dgm:cxn modelId="{851D7A74-6028-4A38-8430-13A5328F14ED}" type="presParOf" srcId="{5FC13E23-B297-478D-B40A-86817381F5B9}" destId="{7533C3BD-2C46-4A07-9BF2-6F0D04695834}" srcOrd="0" destOrd="0" presId="urn:microsoft.com/office/officeart/2009/3/layout/HorizontalOrganizationChart"/>
    <dgm:cxn modelId="{CFF0C286-0C46-4725-AD2F-AFBC86ACB658}" type="presParOf" srcId="{7533C3BD-2C46-4A07-9BF2-6F0D04695834}" destId="{0725D4EB-569C-4066-8078-BDA172D650F0}" srcOrd="0" destOrd="0" presId="urn:microsoft.com/office/officeart/2009/3/layout/HorizontalOrganizationChart"/>
    <dgm:cxn modelId="{64687583-4556-4805-B3B5-E562749BD1DA}" type="presParOf" srcId="{7533C3BD-2C46-4A07-9BF2-6F0D04695834}" destId="{E8D6C809-E70D-4D18-9304-4703EE9E5C59}" srcOrd="1" destOrd="0" presId="urn:microsoft.com/office/officeart/2009/3/layout/HorizontalOrganizationChart"/>
    <dgm:cxn modelId="{97D598CD-71EB-4E46-B1D5-36D6A72B734D}" type="presParOf" srcId="{5FC13E23-B297-478D-B40A-86817381F5B9}" destId="{059380DB-4204-416D-A429-02C0E7B28A31}" srcOrd="1" destOrd="0" presId="urn:microsoft.com/office/officeart/2009/3/layout/HorizontalOrganizationChart"/>
    <dgm:cxn modelId="{E147BAAE-9187-4EAB-91CA-D237ADAC8920}" type="presParOf" srcId="{5FC13E23-B297-478D-B40A-86817381F5B9}" destId="{D090E957-765D-4588-B7DE-2EB94DFA3CC1}" srcOrd="2" destOrd="0" presId="urn:microsoft.com/office/officeart/2009/3/layout/HorizontalOrganizationChart"/>
    <dgm:cxn modelId="{94C3C203-445C-4DB3-B2B3-2A01C4AB88FC}" type="presParOf" srcId="{AA8E96AB-F691-4279-8532-25EF6F16686F}" destId="{E1E1A44A-3996-4808-96B8-21B72D8A5E6A}" srcOrd="2" destOrd="0" presId="urn:microsoft.com/office/officeart/2009/3/layout/HorizontalOrganizationChart"/>
    <dgm:cxn modelId="{09E31E3B-8102-431B-A54A-0C2D66CF29C1}" type="presParOf" srcId="{FD8A04E6-63B1-4AAF-B408-DAE8B4939438}" destId="{03BD9A4B-197B-4A75-9C95-9504AAC15D51}" srcOrd="1" destOrd="0" presId="urn:microsoft.com/office/officeart/2009/3/layout/HorizontalOrganizationChart"/>
    <dgm:cxn modelId="{06D413E9-411B-469A-9A5E-974B192440D5}" type="presParOf" srcId="{03BD9A4B-197B-4A75-9C95-9504AAC15D51}" destId="{042714B6-9CA9-4CA9-9BC8-8BABC9CB59B5}" srcOrd="0" destOrd="0" presId="urn:microsoft.com/office/officeart/2009/3/layout/HorizontalOrganizationChart"/>
    <dgm:cxn modelId="{2FF6390A-0D9F-4861-A1C0-1C6A9E4437AC}" type="presParOf" srcId="{042714B6-9CA9-4CA9-9BC8-8BABC9CB59B5}" destId="{046B7B70-2691-4731-9149-CE9DABEA88B9}" srcOrd="0" destOrd="0" presId="urn:microsoft.com/office/officeart/2009/3/layout/HorizontalOrganizationChart"/>
    <dgm:cxn modelId="{9ACBAEED-3A14-4AAD-A714-851C211670B2}" type="presParOf" srcId="{042714B6-9CA9-4CA9-9BC8-8BABC9CB59B5}" destId="{0FBB81A0-98B2-4415-B809-C79D4543AA6E}" srcOrd="1" destOrd="0" presId="urn:microsoft.com/office/officeart/2009/3/layout/HorizontalOrganizationChart"/>
    <dgm:cxn modelId="{7A5B8E6A-5669-469D-B958-E3A50914C541}" type="presParOf" srcId="{03BD9A4B-197B-4A75-9C95-9504AAC15D51}" destId="{500E355D-2229-44D1-BAA2-FB1449EFE4F8}" srcOrd="1" destOrd="0" presId="urn:microsoft.com/office/officeart/2009/3/layout/HorizontalOrganizationChart"/>
    <dgm:cxn modelId="{376044F5-88B0-4208-B085-349FF50B99C5}" type="presParOf" srcId="{03BD9A4B-197B-4A75-9C95-9504AAC15D51}" destId="{37A15CEE-28CD-47EC-9F78-8A16BBD8A9F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219" y="83733"/>
            <a:ext cx="1228725" cy="1095375"/>
          </a:xfrm>
          <a:prstGeom prst="rect">
            <a:avLst/>
          </a:prstGeom>
        </p:spPr>
      </p:pic>
      <p:cxnSp>
        <p:nvCxnSpPr>
          <p:cNvPr id="9" name="Conector reto 8"/>
          <p:cNvCxnSpPr/>
          <p:nvPr userDrawn="1"/>
        </p:nvCxnSpPr>
        <p:spPr>
          <a:xfrm>
            <a:off x="405964" y="1165856"/>
            <a:ext cx="11290852" cy="265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89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FDF-BA23-49A6-962B-369311690D66}" type="datetimeFigureOut">
              <a:rPr lang="pt-BR" smtClean="0"/>
              <a:t>29/04/2015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16C-F2C6-4F06-B5A6-0A4F9257490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140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FDF-BA23-49A6-962B-369311690D66}" type="datetimeFigureOut">
              <a:rPr lang="pt-BR" smtClean="0"/>
              <a:t>29/04/2015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16C-F2C6-4F06-B5A6-0A4F9257490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12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FDF-BA23-49A6-962B-369311690D66}" type="datetimeFigureOut">
              <a:rPr lang="pt-BR" smtClean="0"/>
              <a:t>29/04/2015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16C-F2C6-4F06-B5A6-0A4F92574904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219" y="83733"/>
            <a:ext cx="1228725" cy="1095375"/>
          </a:xfrm>
          <a:prstGeom prst="rect">
            <a:avLst/>
          </a:prstGeom>
        </p:spPr>
      </p:pic>
      <p:cxnSp>
        <p:nvCxnSpPr>
          <p:cNvPr id="10" name="Conector reto 9"/>
          <p:cNvCxnSpPr/>
          <p:nvPr userDrawn="1"/>
        </p:nvCxnSpPr>
        <p:spPr>
          <a:xfrm>
            <a:off x="405964" y="1165856"/>
            <a:ext cx="11290852" cy="265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41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FDF-BA23-49A6-962B-369311690D66}" type="datetimeFigureOut">
              <a:rPr lang="pt-BR" smtClean="0"/>
              <a:t>29/04/2015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16C-F2C6-4F06-B5A6-0A4F9257490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47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FDF-BA23-49A6-962B-369311690D66}" type="datetimeFigureOut">
              <a:rPr lang="pt-BR" smtClean="0"/>
              <a:t>29/04/2015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16C-F2C6-4F06-B5A6-0A4F9257490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520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FDF-BA23-49A6-962B-369311690D66}" type="datetimeFigureOut">
              <a:rPr lang="pt-BR" smtClean="0"/>
              <a:t>29/04/2015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16C-F2C6-4F06-B5A6-0A4F9257490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50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FDF-BA23-49A6-962B-369311690D66}" type="datetimeFigureOut">
              <a:rPr lang="pt-BR" smtClean="0"/>
              <a:t>29/04/2015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16C-F2C6-4F06-B5A6-0A4F9257490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98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FDF-BA23-49A6-962B-369311690D66}" type="datetimeFigureOut">
              <a:rPr lang="pt-BR" smtClean="0"/>
              <a:t>29/04/2015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16C-F2C6-4F06-B5A6-0A4F9257490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567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FDF-BA23-49A6-962B-369311690D66}" type="datetimeFigureOut">
              <a:rPr lang="pt-BR" smtClean="0"/>
              <a:t>29/04/2015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16C-F2C6-4F06-B5A6-0A4F9257490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66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FDF-BA23-49A6-962B-369311690D66}" type="datetimeFigureOut">
              <a:rPr lang="pt-BR" smtClean="0"/>
              <a:t>29/04/2015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16C-F2C6-4F06-B5A6-0A4F9257490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14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5FDF-BA23-49A6-962B-369311690D66}" type="datetimeFigureOut">
              <a:rPr lang="pt-BR" smtClean="0"/>
              <a:t>29/04/2015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2216C-F2C6-4F06-B5A6-0A4F9257490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83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43243" y="519607"/>
            <a:ext cx="32111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435E38"/>
              </a:clrFrom>
              <a:clrTo>
                <a:srgbClr val="435E38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70" y="1431376"/>
            <a:ext cx="9550971" cy="52122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343243" y="3460404"/>
            <a:ext cx="7423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Arco Norte: Desafio Logístico</a:t>
            </a:r>
            <a:endParaRPr lang="pt-BR" sz="4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2111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282146"/>
            <a:ext cx="8686800" cy="54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2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2111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3" y="1614488"/>
            <a:ext cx="11707751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2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76937" y="110192"/>
            <a:ext cx="21259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Como fazer?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6937" y="637007"/>
            <a:ext cx="906716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Articulação Institucional: modelo centralizado x fragmentado</a:t>
            </a:r>
            <a:endParaRPr lang="pt-BR" sz="23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1133044"/>
            <a:ext cx="10387012" cy="572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9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9" y="240030"/>
            <a:ext cx="10744199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3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309115"/>
            <a:ext cx="11301412" cy="65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3890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Estudos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6422" y="1458784"/>
            <a:ext cx="360226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Contratação de Obras</a:t>
            </a:r>
            <a:endParaRPr lang="pt-BR" sz="23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0869" y="6268503"/>
            <a:ext cx="1015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“Design-Build Effectiveness Study” (2006) - </a:t>
            </a:r>
            <a:r>
              <a:rPr lang="pt-BR" sz="2400" b="1" dirty="0"/>
              <a:t>Federal Highway </a:t>
            </a:r>
            <a:r>
              <a:rPr lang="pt-BR" sz="2400" b="1" dirty="0" smtClean="0"/>
              <a:t>Administration</a:t>
            </a:r>
            <a:r>
              <a:rPr lang="pt-BR" i="1" dirty="0" smtClean="0"/>
              <a:t>.</a:t>
            </a:r>
            <a:endParaRPr lang="pt-BR" i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223208"/>
              </p:ext>
            </p:extLst>
          </p:nvPr>
        </p:nvGraphicFramePr>
        <p:xfrm>
          <a:off x="1405206" y="2167159"/>
          <a:ext cx="7992888" cy="3953213"/>
        </p:xfrm>
        <a:graphic>
          <a:graphicData uri="http://schemas.openxmlformats.org/drawingml/2006/table">
            <a:tbl>
              <a:tblPr/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850595"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Duration Dimension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Value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Cost Dimension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Value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Quality Dimension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Value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85474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Responses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62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Responses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48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Responses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61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53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-14.1%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-2.6%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0353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Median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-10.0%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Median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Median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53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Mode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-0.1%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Mode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Mode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74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Maximum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50.0%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Maximum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65.0%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Maximum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10.0%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53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Minimum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-63.0%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Minimum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-61.8%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Minimum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-10.0%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74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Standard Deviation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24.4%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Standard Deviation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20.5%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rgbClr val="000000"/>
                          </a:solidFill>
                          <a:latin typeface="Arial"/>
                        </a:rPr>
                        <a:t>Standard Deviation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/>
                        </a:rPr>
                        <a:t>2.1%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66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65867" y="1223008"/>
            <a:ext cx="7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/>
              <a:t>- Contratação Integrada</a:t>
            </a:r>
          </a:p>
          <a:p>
            <a:pPr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Matriz de Risco</a:t>
            </a:r>
          </a:p>
          <a:p>
            <a:pPr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 Seguros</a:t>
            </a:r>
            <a:endParaRPr lang="pt-BR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799470" y="300037"/>
            <a:ext cx="4973179" cy="6143625"/>
            <a:chOff x="4471620" y="1150574"/>
            <a:chExt cx="4420032" cy="519235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621" y="1150574"/>
              <a:ext cx="4420031" cy="2880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620" y="4037883"/>
              <a:ext cx="4420031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2" y="3164903"/>
            <a:ext cx="4419992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737266" y="2282081"/>
            <a:ext cx="7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pt-B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Análise quantitativa</a:t>
            </a:r>
            <a:endParaRPr lang="pt-BR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79479" y="491733"/>
            <a:ext cx="7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t-B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Inovações do RDC</a:t>
            </a:r>
            <a:endParaRPr lang="pt-BR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187" y="314325"/>
            <a:ext cx="2304661" cy="150018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187" y="1993898"/>
            <a:ext cx="2232771" cy="140969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186" y="3582978"/>
            <a:ext cx="2232771" cy="146224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144" y="5123170"/>
            <a:ext cx="2274746" cy="13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6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3890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Estudos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6422" y="1458784"/>
            <a:ext cx="408182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3) Licenciamento Ambiental</a:t>
            </a:r>
            <a:endParaRPr lang="pt-BR" sz="23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30036015"/>
              </p:ext>
            </p:extLst>
          </p:nvPr>
        </p:nvGraphicFramePr>
        <p:xfrm>
          <a:off x="1346292" y="1458784"/>
          <a:ext cx="9901646" cy="519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7341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3890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Estudos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117330" y="2299987"/>
            <a:ext cx="5921830" cy="3204520"/>
            <a:chOff x="3274421" y="3180103"/>
            <a:chExt cx="5921830" cy="3204520"/>
          </a:xfrm>
        </p:grpSpPr>
        <p:sp>
          <p:nvSpPr>
            <p:cNvPr id="6" name="Seta para a direita 5"/>
            <p:cNvSpPr/>
            <p:nvPr/>
          </p:nvSpPr>
          <p:spPr>
            <a:xfrm>
              <a:off x="3344092" y="6031925"/>
              <a:ext cx="5852159" cy="352698"/>
            </a:xfrm>
            <a:prstGeom prst="rightArrow">
              <a:avLst/>
            </a:prstGeom>
            <a:gradFill flip="none" rotWithShape="1">
              <a:gsLst>
                <a:gs pos="0">
                  <a:schemeClr val="accent6">
                    <a:lumMod val="67000"/>
                    <a:alpha val="49000"/>
                  </a:schemeClr>
                </a:gs>
                <a:gs pos="53000">
                  <a:schemeClr val="accent6">
                    <a:lumMod val="65000"/>
                    <a:lumOff val="3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  <a:scene3d>
              <a:camera prst="orthographicFront"/>
              <a:lightRig rig="twoPt" dir="t"/>
            </a:scene3d>
            <a:sp3d>
              <a:bevelT prst="angle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Seta para cima 6"/>
            <p:cNvSpPr/>
            <p:nvPr/>
          </p:nvSpPr>
          <p:spPr>
            <a:xfrm>
              <a:off x="3274421" y="3180103"/>
              <a:ext cx="352698" cy="2920249"/>
            </a:xfrm>
            <a:prstGeom prst="upArrow">
              <a:avLst/>
            </a:prstGeom>
            <a:gradFill>
              <a:gsLst>
                <a:gs pos="0">
                  <a:schemeClr val="accent6">
                    <a:lumMod val="67000"/>
                    <a:alpha val="49000"/>
                  </a:schemeClr>
                </a:gs>
                <a:gs pos="53000">
                  <a:schemeClr val="accent6">
                    <a:lumMod val="65000"/>
                    <a:lumOff val="3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81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3679371" y="5212081"/>
              <a:ext cx="1698172" cy="86214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5390606" y="5212080"/>
              <a:ext cx="1698172" cy="86214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7101841" y="5218611"/>
              <a:ext cx="1698172" cy="862147"/>
            </a:xfrm>
            <a:prstGeom prst="round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3679371" y="4328782"/>
              <a:ext cx="1698172" cy="86214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3681548" y="3425385"/>
              <a:ext cx="1698172" cy="862147"/>
            </a:xfrm>
            <a:prstGeom prst="round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5390606" y="4325518"/>
              <a:ext cx="1698172" cy="862147"/>
            </a:xfrm>
            <a:prstGeom prst="round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7104018" y="4325517"/>
              <a:ext cx="1698172" cy="862147"/>
            </a:xfrm>
            <a:prstGeom prst="round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5394960" y="3420410"/>
              <a:ext cx="1698172" cy="862147"/>
            </a:xfrm>
            <a:prstGeom prst="round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7090955" y="3424782"/>
              <a:ext cx="1698172" cy="862147"/>
            </a:xfrm>
            <a:prstGeom prst="roundRect">
              <a:avLst/>
            </a:prstGeom>
            <a:gradFill>
              <a:gsLst>
                <a:gs pos="95000">
                  <a:srgbClr val="FF0000"/>
                </a:gs>
                <a:gs pos="100000">
                  <a:schemeClr val="accent6">
                    <a:lumMod val="65000"/>
                    <a:lumOff val="3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81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7" name="Retângulo 16"/>
          <p:cNvSpPr/>
          <p:nvPr/>
        </p:nvSpPr>
        <p:spPr>
          <a:xfrm>
            <a:off x="3666308" y="537279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Resiliente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5312651" y="5372794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Intermediário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7063075" y="537279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Sensível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9249037" y="505330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3437360" y="2123953"/>
            <a:ext cx="3181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Potencial degradador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2154418" y="438242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Baixo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2103122" y="3497067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Médio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2216799" y="269426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Alto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7214485" y="2767683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EIA/RIMA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5797788" y="2733947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EIA</a:t>
            </a:r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7502491" y="3660384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EIA</a:t>
            </a:r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7530794" y="454501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EIA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5816619" y="3643347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EIA</a:t>
            </a:r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5554536" y="4551547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Dispensa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4093033" y="2741557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EIA</a:t>
            </a:r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3839099" y="364663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Dispensa</a:t>
            </a:r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3807088" y="454431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Dispensa</a:t>
            </a:r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9418314" y="3378635"/>
            <a:ext cx="241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 de risco ambiental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003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3890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Estudos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6422" y="1458784"/>
            <a:ext cx="502413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4) Financiamento da Infraestrutura</a:t>
            </a:r>
            <a:endParaRPr lang="pt-BR" sz="23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39149" y="2069679"/>
            <a:ext cx="429316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Atração do Capital Privado</a:t>
            </a:r>
            <a:endParaRPr lang="pt-BR" sz="23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59070" y="2680574"/>
            <a:ext cx="102231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3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23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falta de capacidade de oferecer garantias de pagamento, principalmente em </a:t>
            </a:r>
            <a:r>
              <a:rPr lang="pt-BR" sz="23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PPPs</a:t>
            </a:r>
            <a:r>
              <a:rPr lang="pt-BR" sz="23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estaduais e municipais; </a:t>
            </a:r>
            <a:endParaRPr lang="pt-BR" sz="23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59070" y="3645412"/>
            <a:ext cx="102231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3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23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deficiência das agências reguladoras na fiscalização dos contratos de concessão; </a:t>
            </a:r>
            <a:endParaRPr lang="pt-BR" sz="23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59070" y="4610250"/>
            <a:ext cx="1022319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3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23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impossibilidade de custeio público de parte de empreendimento de PPP; </a:t>
            </a:r>
            <a:endParaRPr lang="pt-BR" sz="23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59070" y="5317641"/>
            <a:ext cx="102231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3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23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limitação para contratação de </a:t>
            </a:r>
            <a:r>
              <a:rPr lang="pt-BR" sz="23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PPPs</a:t>
            </a:r>
            <a:r>
              <a:rPr lang="pt-BR" sz="23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em Estados e municípios limitada a 3% da RCL;</a:t>
            </a:r>
            <a:endParaRPr lang="pt-BR" sz="23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2111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67" y="1308869"/>
            <a:ext cx="8079699" cy="554913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84462" y="1346791"/>
            <a:ext cx="2303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Arco Norte</a:t>
            </a:r>
            <a:endParaRPr lang="pt-BR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57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3890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Estudos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6422" y="1458784"/>
            <a:ext cx="432041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5) Falta de segurança jurídica</a:t>
            </a:r>
            <a:endParaRPr lang="pt-BR" sz="23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56810" y="2144045"/>
            <a:ext cx="50097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Flutuação dos modelos de regulação</a:t>
            </a:r>
            <a:endParaRPr lang="pt-BR" sz="23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3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1227649"/>
            <a:ext cx="8372475" cy="563035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84462" y="1346791"/>
            <a:ext cx="2303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Arco Norte</a:t>
            </a:r>
            <a:endParaRPr lang="pt-BR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343243" y="519607"/>
            <a:ext cx="32111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06" y="4354966"/>
            <a:ext cx="2305050" cy="189343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52438" y="1772398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11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Produção Agropecuária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2111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4462" y="1346791"/>
            <a:ext cx="2303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Arco Norte</a:t>
            </a:r>
            <a:endParaRPr lang="pt-BR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225989"/>
            <a:ext cx="8215313" cy="563201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18" y="3250409"/>
            <a:ext cx="1845323" cy="321706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52438" y="1772398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11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Extrativismo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0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2111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4462" y="1346791"/>
            <a:ext cx="2303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Arco Norte</a:t>
            </a:r>
            <a:endParaRPr lang="pt-BR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2438" y="1772398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11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214437"/>
            <a:ext cx="8029575" cy="56435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15" y="2707303"/>
            <a:ext cx="2024063" cy="38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8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2111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09731" y="1349297"/>
            <a:ext cx="80147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 smtClean="0">
                <a:solidFill>
                  <a:schemeClr val="bg2">
                    <a:lumMod val="10000"/>
                  </a:schemeClr>
                </a:solidFill>
                <a:latin typeface="Arial-BoldMT"/>
              </a:rPr>
              <a:t>Rotas </a:t>
            </a:r>
            <a:r>
              <a:rPr lang="pt-BR" sz="2100" b="1" dirty="0">
                <a:solidFill>
                  <a:schemeClr val="bg2">
                    <a:lumMod val="10000"/>
                  </a:schemeClr>
                </a:solidFill>
                <a:latin typeface="Arial-BoldMT"/>
              </a:rPr>
              <a:t>atuais </a:t>
            </a:r>
            <a:r>
              <a:rPr lang="pt-BR" sz="2100" b="1" dirty="0" smtClean="0">
                <a:solidFill>
                  <a:schemeClr val="bg2">
                    <a:lumMod val="10000"/>
                  </a:schemeClr>
                </a:solidFill>
                <a:latin typeface="Arial-BoldMT"/>
              </a:rPr>
              <a:t>de exportação  da produção do Mato Grosso</a:t>
            </a:r>
            <a:endParaRPr lang="pt-BR" sz="21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713" y="2221139"/>
            <a:ext cx="6307450" cy="4114799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074510" y="2788709"/>
            <a:ext cx="25208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 smtClean="0">
                <a:solidFill>
                  <a:schemeClr val="bg2">
                    <a:lumMod val="10000"/>
                  </a:schemeClr>
                </a:solidFill>
                <a:latin typeface="Arial-BoldMT"/>
              </a:rPr>
              <a:t>Portos relevantes</a:t>
            </a:r>
            <a:endParaRPr lang="pt-BR" sz="21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95" y="1699079"/>
            <a:ext cx="5706742" cy="51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5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2111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1" y="1976836"/>
            <a:ext cx="11186908" cy="46668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09731" y="1349297"/>
            <a:ext cx="80147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 smtClean="0">
                <a:solidFill>
                  <a:schemeClr val="bg2">
                    <a:lumMod val="10000"/>
                  </a:schemeClr>
                </a:solidFill>
                <a:latin typeface="Arial-BoldMT"/>
              </a:rPr>
              <a:t>Rotas </a:t>
            </a:r>
            <a:r>
              <a:rPr lang="pt-BR" sz="2100" b="1" dirty="0">
                <a:solidFill>
                  <a:schemeClr val="bg2">
                    <a:lumMod val="10000"/>
                  </a:schemeClr>
                </a:solidFill>
                <a:latin typeface="Arial-BoldMT"/>
              </a:rPr>
              <a:t>atuais </a:t>
            </a:r>
            <a:r>
              <a:rPr lang="pt-BR" sz="2100" b="1" dirty="0" smtClean="0">
                <a:solidFill>
                  <a:schemeClr val="bg2">
                    <a:lumMod val="10000"/>
                  </a:schemeClr>
                </a:solidFill>
                <a:latin typeface="Arial-BoldMT"/>
              </a:rPr>
              <a:t>de exportação  do Centro-Sul </a:t>
            </a:r>
            <a:r>
              <a:rPr lang="pt-BR" sz="2100" b="1" dirty="0">
                <a:solidFill>
                  <a:schemeClr val="bg2">
                    <a:lumMod val="10000"/>
                  </a:schemeClr>
                </a:solidFill>
                <a:latin typeface="Arial-BoldMT"/>
              </a:rPr>
              <a:t>Mato-grossense</a:t>
            </a:r>
            <a:endParaRPr lang="pt-BR" sz="21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6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2111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00150"/>
            <a:ext cx="8852742" cy="554386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84462" y="1346791"/>
            <a:ext cx="2303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Arco Norte</a:t>
            </a:r>
            <a:endParaRPr lang="pt-BR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4462" y="1812336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11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Eixos Potenciais</a:t>
            </a:r>
          </a:p>
          <a:p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Nova articulação logística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1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43243" y="519607"/>
            <a:ext cx="32111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Proposta de Estudo</a:t>
            </a:r>
            <a:endParaRPr lang="pt-BR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2" y="1283697"/>
            <a:ext cx="10682679" cy="544571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5887" y="1283698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11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Novos prazos e custos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33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372</Words>
  <Application>Microsoft Office PowerPoint</Application>
  <PresentationFormat>Personalizar</PresentationFormat>
  <Paragraphs>129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Tarcisio</dc:creator>
  <cp:lastModifiedBy>Jessemine Carvalho Duarte</cp:lastModifiedBy>
  <cp:revision>74</cp:revision>
  <cp:lastPrinted>2015-04-09T13:58:38Z</cp:lastPrinted>
  <dcterms:created xsi:type="dcterms:W3CDTF">2015-04-09T03:39:12Z</dcterms:created>
  <dcterms:modified xsi:type="dcterms:W3CDTF">2015-04-29T19:12:22Z</dcterms:modified>
</cp:coreProperties>
</file>